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14"/>
  </p:notesMasterIdLst>
  <p:sldIdLst>
    <p:sldId id="288" r:id="rId5"/>
    <p:sldId id="283" r:id="rId6"/>
    <p:sldId id="264" r:id="rId7"/>
    <p:sldId id="265" r:id="rId8"/>
    <p:sldId id="282" r:id="rId9"/>
    <p:sldId id="273" r:id="rId10"/>
    <p:sldId id="285" r:id="rId11"/>
    <p:sldId id="286" r:id="rId12"/>
    <p:sldId id="287" r:id="rId13"/>
  </p:sldIdLst>
  <p:sldSz cx="24382413" cy="13716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DFE64"/>
    <a:srgbClr val="B8BCE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CAFD0C8-598E-4A59-9178-5A4FD415CC3B}" v="2" dt="2026-06-24T08:57:49.18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0070"/>
    <p:restoredTop sz="94665"/>
  </p:normalViewPr>
  <p:slideViewPr>
    <p:cSldViewPr snapToGrid="0">
      <p:cViewPr varScale="1">
        <p:scale>
          <a:sx n="33" d="100"/>
          <a:sy n="33" d="100"/>
        </p:scale>
        <p:origin x="144" y="1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presProps" Target="presProps.xml"/><Relationship Id="rId10" Type="http://schemas.openxmlformats.org/officeDocument/2006/relationships/slide" Target="slides/slide6.xml"/><Relationship Id="rId19"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9503514-4C57-8242-B99C-282B9D9941CF}" type="datetimeFigureOut">
              <a:rPr lang="en-US" smtClean="0"/>
              <a:t>9/15/2026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48785F0-A395-2046-B927-961D2808829A}" type="slidenum">
              <a:rPr lang="en-US" smtClean="0"/>
              <a:t>‹#›</a:t>
            </a:fld>
            <a:endParaRPr lang="en-US"/>
          </a:p>
        </p:txBody>
      </p:sp>
    </p:spTree>
    <p:extLst>
      <p:ext uri="{BB962C8B-B14F-4D97-AF65-F5344CB8AC3E}">
        <p14:creationId xmlns:p14="http://schemas.microsoft.com/office/powerpoint/2010/main" val="1754186696"/>
      </p:ext>
    </p:extLst>
  </p:cSld>
  <p:clrMap bg1="lt1" tx1="dk1" bg2="lt2" tx2="dk2" accent1="accent1" accent2="accent2" accent3="accent3" accent4="accent4" accent5="accent5" accent6="accent6" hlink="hlink" folHlink="folHlink"/>
  <p:notesStyle>
    <a:lvl1pPr marL="0" algn="l" defTabSz="1828709" rtl="0" eaLnBrk="1" latinLnBrk="0" hangingPunct="1">
      <a:defRPr sz="2400" kern="1200">
        <a:solidFill>
          <a:schemeClr val="tx1"/>
        </a:solidFill>
        <a:latin typeface="+mn-lt"/>
        <a:ea typeface="+mn-ea"/>
        <a:cs typeface="+mn-cs"/>
      </a:defRPr>
    </a:lvl1pPr>
    <a:lvl2pPr marL="914354" algn="l" defTabSz="1828709" rtl="0" eaLnBrk="1" latinLnBrk="0" hangingPunct="1">
      <a:defRPr sz="2400" kern="1200">
        <a:solidFill>
          <a:schemeClr val="tx1"/>
        </a:solidFill>
        <a:latin typeface="+mn-lt"/>
        <a:ea typeface="+mn-ea"/>
        <a:cs typeface="+mn-cs"/>
      </a:defRPr>
    </a:lvl2pPr>
    <a:lvl3pPr marL="1828709" algn="l" defTabSz="1828709" rtl="0" eaLnBrk="1" latinLnBrk="0" hangingPunct="1">
      <a:defRPr sz="2400" kern="1200">
        <a:solidFill>
          <a:schemeClr val="tx1"/>
        </a:solidFill>
        <a:latin typeface="+mn-lt"/>
        <a:ea typeface="+mn-ea"/>
        <a:cs typeface="+mn-cs"/>
      </a:defRPr>
    </a:lvl3pPr>
    <a:lvl4pPr marL="2743063" algn="l" defTabSz="1828709" rtl="0" eaLnBrk="1" latinLnBrk="0" hangingPunct="1">
      <a:defRPr sz="2400" kern="1200">
        <a:solidFill>
          <a:schemeClr val="tx1"/>
        </a:solidFill>
        <a:latin typeface="+mn-lt"/>
        <a:ea typeface="+mn-ea"/>
        <a:cs typeface="+mn-cs"/>
      </a:defRPr>
    </a:lvl4pPr>
    <a:lvl5pPr marL="3657417" algn="l" defTabSz="1828709" rtl="0" eaLnBrk="1" latinLnBrk="0" hangingPunct="1">
      <a:defRPr sz="2400" kern="1200">
        <a:solidFill>
          <a:schemeClr val="tx1"/>
        </a:solidFill>
        <a:latin typeface="+mn-lt"/>
        <a:ea typeface="+mn-ea"/>
        <a:cs typeface="+mn-cs"/>
      </a:defRPr>
    </a:lvl5pPr>
    <a:lvl6pPr marL="4571771" algn="l" defTabSz="1828709" rtl="0" eaLnBrk="1" latinLnBrk="0" hangingPunct="1">
      <a:defRPr sz="2400" kern="1200">
        <a:solidFill>
          <a:schemeClr val="tx1"/>
        </a:solidFill>
        <a:latin typeface="+mn-lt"/>
        <a:ea typeface="+mn-ea"/>
        <a:cs typeface="+mn-cs"/>
      </a:defRPr>
    </a:lvl6pPr>
    <a:lvl7pPr marL="5486126" algn="l" defTabSz="1828709" rtl="0" eaLnBrk="1" latinLnBrk="0" hangingPunct="1">
      <a:defRPr sz="2400" kern="1200">
        <a:solidFill>
          <a:schemeClr val="tx1"/>
        </a:solidFill>
        <a:latin typeface="+mn-lt"/>
        <a:ea typeface="+mn-ea"/>
        <a:cs typeface="+mn-cs"/>
      </a:defRPr>
    </a:lvl7pPr>
    <a:lvl8pPr marL="6400480" algn="l" defTabSz="1828709" rtl="0" eaLnBrk="1" latinLnBrk="0" hangingPunct="1">
      <a:defRPr sz="2400" kern="1200">
        <a:solidFill>
          <a:schemeClr val="tx1"/>
        </a:solidFill>
        <a:latin typeface="+mn-lt"/>
        <a:ea typeface="+mn-ea"/>
        <a:cs typeface="+mn-cs"/>
      </a:defRPr>
    </a:lvl8pPr>
    <a:lvl9pPr marL="7314834" algn="l" defTabSz="1828709" rtl="0" eaLnBrk="1" latinLnBrk="0" hangingPunct="1">
      <a:defRPr sz="24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pic>
        <p:nvPicPr>
          <p:cNvPr id="5" name="Picture 4" descr="A person wearing headphones and writing on a notebook&#10;&#10;Description automatically generated">
            <a:extLst>
              <a:ext uri="{FF2B5EF4-FFF2-40B4-BE49-F238E27FC236}">
                <a16:creationId xmlns:a16="http://schemas.microsoft.com/office/drawing/2014/main" id="{E18B11F9-AF54-290D-BEE3-71D8D26CF043}"/>
              </a:ext>
            </a:extLst>
          </p:cNvPr>
          <p:cNvPicPr>
            <a:picLocks noChangeAspect="1"/>
          </p:cNvPicPr>
          <p:nvPr userDrawn="1"/>
        </p:nvPicPr>
        <p:blipFill>
          <a:blip r:embed="rId2"/>
          <a:stretch>
            <a:fillRect/>
          </a:stretch>
        </p:blipFill>
        <p:spPr>
          <a:xfrm>
            <a:off x="3820318" y="0"/>
            <a:ext cx="20562095" cy="13716000"/>
          </a:xfrm>
          <a:prstGeom prst="rect">
            <a:avLst/>
          </a:prstGeom>
        </p:spPr>
      </p:pic>
      <p:pic>
        <p:nvPicPr>
          <p:cNvPr id="8" name="Picture 7">
            <a:extLst>
              <a:ext uri="{FF2B5EF4-FFF2-40B4-BE49-F238E27FC236}">
                <a16:creationId xmlns:a16="http://schemas.microsoft.com/office/drawing/2014/main" id="{DC4F1D63-9923-B4FE-19ED-C50C6206F2E7}"/>
              </a:ext>
            </a:extLst>
          </p:cNvPr>
          <p:cNvPicPr/>
          <p:nvPr userDrawn="1"/>
        </p:nvPicPr>
        <p:blipFill>
          <a:blip r:embed="rId3"/>
          <a:srcRect/>
          <a:stretch/>
        </p:blipFill>
        <p:spPr>
          <a:xfrm>
            <a:off x="0" y="0"/>
            <a:ext cx="24384000" cy="13716000"/>
          </a:xfrm>
          <a:prstGeom prst="rect">
            <a:avLst/>
          </a:prstGeom>
        </p:spPr>
      </p:pic>
      <p:sp>
        <p:nvSpPr>
          <p:cNvPr id="9" name="Rounded Rectangle 8">
            <a:extLst>
              <a:ext uri="{FF2B5EF4-FFF2-40B4-BE49-F238E27FC236}">
                <a16:creationId xmlns:a16="http://schemas.microsoft.com/office/drawing/2014/main" id="{D92CCEE9-2403-5D61-6B8E-234395FB8942}"/>
              </a:ext>
            </a:extLst>
          </p:cNvPr>
          <p:cNvSpPr/>
          <p:nvPr userDrawn="1"/>
        </p:nvSpPr>
        <p:spPr>
          <a:xfrm>
            <a:off x="0" y="2336799"/>
            <a:ext cx="13682133" cy="7528033"/>
          </a:xfrm>
          <a:prstGeom prst="roundRect">
            <a:avLst>
              <a:gd name="adj" fmla="val 4608"/>
            </a:avLst>
          </a:prstGeom>
          <a:solidFill>
            <a:srgbClr val="014757"/>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0" tIns="1475999" rIns="720000" bIns="720000" rtlCol="0" anchor="ctr"/>
          <a:lstStyle/>
          <a:p>
            <a:pPr>
              <a:spcAft>
                <a:spcPts val="4800"/>
              </a:spcAft>
            </a:pPr>
            <a:r>
              <a:rPr lang="en-US" sz="12500" dirty="0">
                <a:solidFill>
                  <a:schemeClr val="bg1"/>
                </a:solidFill>
                <a:latin typeface="Helvetica Light" panose="020B0403020202020204" pitchFamily="34" charset="0"/>
              </a:rPr>
              <a:t>Lorem ipsum Ut </a:t>
            </a:r>
            <a:r>
              <a:rPr lang="en-US" sz="12500" dirty="0" err="1">
                <a:solidFill>
                  <a:schemeClr val="bg1"/>
                </a:solidFill>
                <a:latin typeface="Helvetica Light" panose="020B0403020202020204" pitchFamily="34" charset="0"/>
              </a:rPr>
              <a:t>enim</a:t>
            </a:r>
            <a:r>
              <a:rPr lang="en-US" sz="12500" dirty="0">
                <a:solidFill>
                  <a:schemeClr val="bg1"/>
                </a:solidFill>
                <a:latin typeface="Helvetica Light" panose="020B0403020202020204" pitchFamily="34" charset="0"/>
              </a:rPr>
              <a:t> ad minim</a:t>
            </a:r>
          </a:p>
          <a:p>
            <a:pPr>
              <a:spcAft>
                <a:spcPts val="4800"/>
              </a:spcAft>
            </a:pPr>
            <a:r>
              <a:rPr lang="en-GB" sz="7500" dirty="0" err="1">
                <a:solidFill>
                  <a:schemeClr val="bg1"/>
                </a:solidFill>
                <a:effectLst/>
                <a:latin typeface="Helvetica Light" panose="020B0403020202020204" pitchFamily="34" charset="0"/>
              </a:rPr>
              <a:t>Officaectis</a:t>
            </a:r>
            <a:r>
              <a:rPr lang="en-GB" sz="7500" dirty="0">
                <a:solidFill>
                  <a:schemeClr val="bg1"/>
                </a:solidFill>
                <a:effectLst/>
                <a:latin typeface="Helvetica Light" panose="020B0403020202020204" pitchFamily="34" charset="0"/>
              </a:rPr>
              <a:t> </a:t>
            </a:r>
            <a:r>
              <a:rPr lang="en-GB" sz="7500" dirty="0" err="1">
                <a:solidFill>
                  <a:schemeClr val="bg1"/>
                </a:solidFill>
                <a:effectLst/>
                <a:latin typeface="Helvetica Light" panose="020B0403020202020204" pitchFamily="34" charset="0"/>
              </a:rPr>
              <a:t>aut</a:t>
            </a:r>
            <a:r>
              <a:rPr lang="en-GB" sz="7500" dirty="0">
                <a:solidFill>
                  <a:schemeClr val="bg1"/>
                </a:solidFill>
                <a:effectLst/>
                <a:latin typeface="Helvetica Light" panose="020B0403020202020204" pitchFamily="34" charset="0"/>
              </a:rPr>
              <a:t> </a:t>
            </a:r>
            <a:r>
              <a:rPr lang="en-GB" sz="7500" dirty="0" err="1">
                <a:solidFill>
                  <a:schemeClr val="bg1"/>
                </a:solidFill>
                <a:effectLst/>
                <a:latin typeface="Helvetica Light" panose="020B0403020202020204" pitchFamily="34" charset="0"/>
              </a:rPr>
              <a:t>endae</a:t>
            </a:r>
            <a:r>
              <a:rPr lang="en-GB" sz="7500" dirty="0">
                <a:solidFill>
                  <a:schemeClr val="bg1"/>
                </a:solidFill>
                <a:effectLst/>
                <a:latin typeface="Helvetica Light" panose="020B0403020202020204" pitchFamily="34" charset="0"/>
              </a:rPr>
              <a:t> </a:t>
            </a:r>
            <a:r>
              <a:rPr lang="en-GB" sz="7500" dirty="0" err="1">
                <a:solidFill>
                  <a:schemeClr val="bg1"/>
                </a:solidFill>
                <a:effectLst/>
                <a:latin typeface="Helvetica Light" panose="020B0403020202020204" pitchFamily="34" charset="0"/>
              </a:rPr>
              <a:t>volore</a:t>
            </a:r>
            <a:endParaRPr lang="en-GB" sz="7500" dirty="0">
              <a:solidFill>
                <a:schemeClr val="bg1"/>
              </a:solidFill>
              <a:latin typeface="Helvetica Light" panose="020B0403020202020204" pitchFamily="34" charset="0"/>
            </a:endParaRPr>
          </a:p>
          <a:p>
            <a:pPr>
              <a:spcAft>
                <a:spcPts val="4800"/>
              </a:spcAft>
            </a:pPr>
            <a:r>
              <a:rPr lang="en-GB" sz="3000" dirty="0">
                <a:solidFill>
                  <a:schemeClr val="bg1"/>
                </a:solidFill>
                <a:effectLst/>
                <a:latin typeface="Helvetica Light" panose="020B0403020202020204" pitchFamily="34" charset="0"/>
              </a:rPr>
              <a:t>Presentation by John Doe</a:t>
            </a:r>
            <a:endParaRPr lang="en-US" sz="3000" dirty="0"/>
          </a:p>
          <a:p>
            <a:pPr algn="ctr"/>
            <a:endParaRPr lang="en-US" dirty="0"/>
          </a:p>
        </p:txBody>
      </p:sp>
      <p:pic>
        <p:nvPicPr>
          <p:cNvPr id="2" name="Picture 1" descr="A blue and white logo&#10;&#10;Description automatically generated">
            <a:extLst>
              <a:ext uri="{FF2B5EF4-FFF2-40B4-BE49-F238E27FC236}">
                <a16:creationId xmlns:a16="http://schemas.microsoft.com/office/drawing/2014/main" id="{D2F3BDFA-9D68-8F33-44B5-A687CADBD100}"/>
              </a:ext>
            </a:extLst>
          </p:cNvPr>
          <p:cNvPicPr>
            <a:picLocks noChangeAspect="1"/>
          </p:cNvPicPr>
          <p:nvPr userDrawn="1"/>
        </p:nvPicPr>
        <p:blipFill>
          <a:blip r:embed="rId4"/>
          <a:stretch>
            <a:fillRect/>
          </a:stretch>
        </p:blipFill>
        <p:spPr>
          <a:xfrm>
            <a:off x="8845475" y="10388600"/>
            <a:ext cx="14699097" cy="2286000"/>
          </a:xfrm>
          <a:prstGeom prst="rect">
            <a:avLst/>
          </a:prstGeom>
        </p:spPr>
      </p:pic>
    </p:spTree>
    <p:extLst>
      <p:ext uri="{BB962C8B-B14F-4D97-AF65-F5344CB8AC3E}">
        <p14:creationId xmlns:p14="http://schemas.microsoft.com/office/powerpoint/2010/main" val="16236097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DC4F1D63-9923-B4FE-19ED-C50C6206F2E7}"/>
              </a:ext>
            </a:extLst>
          </p:cNvPr>
          <p:cNvPicPr/>
          <p:nvPr userDrawn="1"/>
        </p:nvPicPr>
        <p:blipFill>
          <a:blip r:embed="rId2"/>
          <a:srcRect/>
          <a:stretch/>
        </p:blipFill>
        <p:spPr>
          <a:xfrm>
            <a:off x="0" y="0"/>
            <a:ext cx="24384000" cy="13716000"/>
          </a:xfrm>
          <a:prstGeom prst="rect">
            <a:avLst/>
          </a:prstGeom>
        </p:spPr>
      </p:pic>
    </p:spTree>
    <p:extLst>
      <p:ext uri="{BB962C8B-B14F-4D97-AF65-F5344CB8AC3E}">
        <p14:creationId xmlns:p14="http://schemas.microsoft.com/office/powerpoint/2010/main" val="14917170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ivider Slide 1">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DB297BC0-FA82-7CFC-B20F-01146A565ECF}"/>
              </a:ext>
            </a:extLst>
          </p:cNvPr>
          <p:cNvPicPr/>
          <p:nvPr userDrawn="1"/>
        </p:nvPicPr>
        <p:blipFill>
          <a:blip r:embed="rId2"/>
          <a:srcRect/>
          <a:stretch/>
        </p:blipFill>
        <p:spPr>
          <a:xfrm>
            <a:off x="0" y="0"/>
            <a:ext cx="24384000" cy="13716000"/>
          </a:xfrm>
          <a:prstGeom prst="rect">
            <a:avLst/>
          </a:prstGeom>
        </p:spPr>
      </p:pic>
      <p:sp>
        <p:nvSpPr>
          <p:cNvPr id="8" name="Rounded Rectangle 7">
            <a:extLst>
              <a:ext uri="{FF2B5EF4-FFF2-40B4-BE49-F238E27FC236}">
                <a16:creationId xmlns:a16="http://schemas.microsoft.com/office/drawing/2014/main" id="{127274A5-E2F4-EB9D-F2AC-CA9168993214}"/>
              </a:ext>
            </a:extLst>
          </p:cNvPr>
          <p:cNvSpPr/>
          <p:nvPr userDrawn="1"/>
        </p:nvSpPr>
        <p:spPr>
          <a:xfrm>
            <a:off x="0" y="2336799"/>
            <a:ext cx="13682133" cy="7528033"/>
          </a:xfrm>
          <a:prstGeom prst="roundRect">
            <a:avLst>
              <a:gd name="adj" fmla="val 4608"/>
            </a:avLst>
          </a:prstGeom>
          <a:solidFill>
            <a:srgbClr val="CDFE64"/>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0" tIns="1475999" rIns="720000" bIns="720000" rtlCol="0" anchor="ctr"/>
          <a:lstStyle/>
          <a:p>
            <a:pPr>
              <a:spcAft>
                <a:spcPts val="4800"/>
              </a:spcAft>
            </a:pPr>
            <a:r>
              <a:rPr lang="en-US" sz="12500" dirty="0">
                <a:solidFill>
                  <a:srgbClr val="014757"/>
                </a:solidFill>
                <a:latin typeface="Helvetica Light" panose="020B0403020202020204" pitchFamily="34" charset="0"/>
              </a:rPr>
              <a:t>Lorem ipsum Ut </a:t>
            </a:r>
            <a:r>
              <a:rPr lang="en-US" sz="12500" dirty="0" err="1">
                <a:solidFill>
                  <a:srgbClr val="014757"/>
                </a:solidFill>
                <a:latin typeface="Helvetica Light" panose="020B0403020202020204" pitchFamily="34" charset="0"/>
              </a:rPr>
              <a:t>enim</a:t>
            </a:r>
            <a:r>
              <a:rPr lang="en-US" sz="12500" dirty="0">
                <a:solidFill>
                  <a:srgbClr val="014757"/>
                </a:solidFill>
                <a:latin typeface="Helvetica Light" panose="020B0403020202020204" pitchFamily="34" charset="0"/>
              </a:rPr>
              <a:t> ad minim</a:t>
            </a:r>
          </a:p>
          <a:p>
            <a:pPr>
              <a:spcAft>
                <a:spcPts val="4800"/>
              </a:spcAft>
            </a:pPr>
            <a:r>
              <a:rPr lang="en-GB" sz="7500" dirty="0" err="1">
                <a:solidFill>
                  <a:srgbClr val="014757"/>
                </a:solidFill>
                <a:effectLst/>
                <a:latin typeface="Helvetica Light" panose="020B0403020202020204" pitchFamily="34" charset="0"/>
              </a:rPr>
              <a:t>Officaectis</a:t>
            </a:r>
            <a:r>
              <a:rPr lang="en-GB" sz="7500" dirty="0">
                <a:solidFill>
                  <a:srgbClr val="014757"/>
                </a:solidFill>
                <a:effectLst/>
                <a:latin typeface="Helvetica Light" panose="020B0403020202020204" pitchFamily="34" charset="0"/>
              </a:rPr>
              <a:t> </a:t>
            </a:r>
            <a:r>
              <a:rPr lang="en-GB" sz="7500" dirty="0" err="1">
                <a:solidFill>
                  <a:srgbClr val="014757"/>
                </a:solidFill>
                <a:effectLst/>
                <a:latin typeface="Helvetica Light" panose="020B0403020202020204" pitchFamily="34" charset="0"/>
              </a:rPr>
              <a:t>aut</a:t>
            </a:r>
            <a:r>
              <a:rPr lang="en-GB" sz="7500" dirty="0">
                <a:solidFill>
                  <a:srgbClr val="014757"/>
                </a:solidFill>
                <a:effectLst/>
                <a:latin typeface="Helvetica Light" panose="020B0403020202020204" pitchFamily="34" charset="0"/>
              </a:rPr>
              <a:t> </a:t>
            </a:r>
            <a:r>
              <a:rPr lang="en-GB" sz="7500" dirty="0" err="1">
                <a:solidFill>
                  <a:srgbClr val="014757"/>
                </a:solidFill>
                <a:effectLst/>
                <a:latin typeface="Helvetica Light" panose="020B0403020202020204" pitchFamily="34" charset="0"/>
              </a:rPr>
              <a:t>endae</a:t>
            </a:r>
            <a:r>
              <a:rPr lang="en-GB" sz="7500" dirty="0">
                <a:solidFill>
                  <a:srgbClr val="014757"/>
                </a:solidFill>
                <a:effectLst/>
                <a:latin typeface="Helvetica Light" panose="020B0403020202020204" pitchFamily="34" charset="0"/>
              </a:rPr>
              <a:t> </a:t>
            </a:r>
            <a:r>
              <a:rPr lang="en-GB" sz="7500" dirty="0" err="1">
                <a:solidFill>
                  <a:srgbClr val="014757"/>
                </a:solidFill>
                <a:effectLst/>
                <a:latin typeface="Helvetica Light" panose="020B0403020202020204" pitchFamily="34" charset="0"/>
              </a:rPr>
              <a:t>volore</a:t>
            </a:r>
            <a:endParaRPr lang="en-GB" sz="7500" dirty="0">
              <a:solidFill>
                <a:srgbClr val="014757"/>
              </a:solidFill>
              <a:latin typeface="Helvetica Light" panose="020B0403020202020204" pitchFamily="34" charset="0"/>
            </a:endParaRPr>
          </a:p>
        </p:txBody>
      </p:sp>
    </p:spTree>
    <p:extLst>
      <p:ext uri="{BB962C8B-B14F-4D97-AF65-F5344CB8AC3E}">
        <p14:creationId xmlns:p14="http://schemas.microsoft.com/office/powerpoint/2010/main" val="40823021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Divider Slide 1">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DB297BC0-FA82-7CFC-B20F-01146A565ECF}"/>
              </a:ext>
            </a:extLst>
          </p:cNvPr>
          <p:cNvPicPr/>
          <p:nvPr userDrawn="1"/>
        </p:nvPicPr>
        <p:blipFill>
          <a:blip r:embed="rId2"/>
          <a:srcRect/>
          <a:stretch/>
        </p:blipFill>
        <p:spPr>
          <a:xfrm>
            <a:off x="0" y="0"/>
            <a:ext cx="24384000" cy="13716000"/>
          </a:xfrm>
          <a:prstGeom prst="rect">
            <a:avLst/>
          </a:prstGeom>
        </p:spPr>
      </p:pic>
      <p:sp>
        <p:nvSpPr>
          <p:cNvPr id="8" name="Rounded Rectangle 7">
            <a:extLst>
              <a:ext uri="{FF2B5EF4-FFF2-40B4-BE49-F238E27FC236}">
                <a16:creationId xmlns:a16="http://schemas.microsoft.com/office/drawing/2014/main" id="{127274A5-E2F4-EB9D-F2AC-CA9168993214}"/>
              </a:ext>
            </a:extLst>
          </p:cNvPr>
          <p:cNvSpPr/>
          <p:nvPr userDrawn="1"/>
        </p:nvSpPr>
        <p:spPr>
          <a:xfrm>
            <a:off x="0" y="2336799"/>
            <a:ext cx="13682133" cy="7528033"/>
          </a:xfrm>
          <a:prstGeom prst="roundRect">
            <a:avLst>
              <a:gd name="adj" fmla="val 4608"/>
            </a:avLst>
          </a:prstGeom>
          <a:solidFill>
            <a:srgbClr val="CDFE64"/>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0" tIns="1475999" rIns="720000" bIns="720000" rtlCol="0" anchor="ctr"/>
          <a:lstStyle/>
          <a:p>
            <a:pPr>
              <a:spcAft>
                <a:spcPts val="4800"/>
              </a:spcAft>
            </a:pPr>
            <a:endParaRPr lang="en-GB" sz="7500" dirty="0">
              <a:solidFill>
                <a:srgbClr val="014757"/>
              </a:solidFill>
              <a:latin typeface="Helvetica Light" panose="020B0403020202020204" pitchFamily="34" charset="0"/>
            </a:endParaRPr>
          </a:p>
        </p:txBody>
      </p:sp>
    </p:spTree>
    <p:extLst>
      <p:ext uri="{BB962C8B-B14F-4D97-AF65-F5344CB8AC3E}">
        <p14:creationId xmlns:p14="http://schemas.microsoft.com/office/powerpoint/2010/main" val="2460499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Divider Slide 2">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784BA27B-4E01-74F3-08A8-E29587CA8986}"/>
              </a:ext>
            </a:extLst>
          </p:cNvPr>
          <p:cNvPicPr/>
          <p:nvPr userDrawn="1"/>
        </p:nvPicPr>
        <p:blipFill>
          <a:blip r:embed="rId2"/>
          <a:srcRect/>
          <a:stretch/>
        </p:blipFill>
        <p:spPr>
          <a:xfrm>
            <a:off x="0" y="0"/>
            <a:ext cx="24384000" cy="13716000"/>
          </a:xfrm>
          <a:prstGeom prst="rect">
            <a:avLst/>
          </a:prstGeom>
        </p:spPr>
      </p:pic>
      <p:sp>
        <p:nvSpPr>
          <p:cNvPr id="8" name="Rounded Rectangle 7">
            <a:extLst>
              <a:ext uri="{FF2B5EF4-FFF2-40B4-BE49-F238E27FC236}">
                <a16:creationId xmlns:a16="http://schemas.microsoft.com/office/drawing/2014/main" id="{98DEB028-729F-9080-8378-DB54674AD27D}"/>
              </a:ext>
            </a:extLst>
          </p:cNvPr>
          <p:cNvSpPr/>
          <p:nvPr userDrawn="1"/>
        </p:nvSpPr>
        <p:spPr>
          <a:xfrm>
            <a:off x="0" y="2336799"/>
            <a:ext cx="13682133" cy="7528033"/>
          </a:xfrm>
          <a:prstGeom prst="roundRect">
            <a:avLst>
              <a:gd name="adj" fmla="val 4608"/>
            </a:avLst>
          </a:prstGeom>
          <a:solidFill>
            <a:srgbClr val="B8BCEC"/>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0" tIns="1475999" rIns="720000" bIns="720000" rtlCol="0" anchor="ctr"/>
          <a:lstStyle/>
          <a:p>
            <a:pPr>
              <a:spcAft>
                <a:spcPts val="4800"/>
              </a:spcAft>
            </a:pPr>
            <a:r>
              <a:rPr lang="en-US" sz="12500" dirty="0">
                <a:solidFill>
                  <a:srgbClr val="014757"/>
                </a:solidFill>
                <a:latin typeface="Helvetica Light" panose="020B0403020202020204" pitchFamily="34" charset="0"/>
              </a:rPr>
              <a:t>Lorem ipsum Ut </a:t>
            </a:r>
            <a:r>
              <a:rPr lang="en-US" sz="12500" dirty="0" err="1">
                <a:solidFill>
                  <a:srgbClr val="014757"/>
                </a:solidFill>
                <a:latin typeface="Helvetica Light" panose="020B0403020202020204" pitchFamily="34" charset="0"/>
              </a:rPr>
              <a:t>enim</a:t>
            </a:r>
            <a:r>
              <a:rPr lang="en-US" sz="12500" dirty="0">
                <a:solidFill>
                  <a:srgbClr val="014757"/>
                </a:solidFill>
                <a:latin typeface="Helvetica Light" panose="020B0403020202020204" pitchFamily="34" charset="0"/>
              </a:rPr>
              <a:t> ad minim</a:t>
            </a:r>
          </a:p>
          <a:p>
            <a:pPr>
              <a:spcAft>
                <a:spcPts val="4800"/>
              </a:spcAft>
            </a:pPr>
            <a:r>
              <a:rPr lang="en-GB" sz="7500" dirty="0" err="1">
                <a:solidFill>
                  <a:srgbClr val="014757"/>
                </a:solidFill>
                <a:effectLst/>
                <a:latin typeface="Helvetica Light" panose="020B0403020202020204" pitchFamily="34" charset="0"/>
              </a:rPr>
              <a:t>Officaectis</a:t>
            </a:r>
            <a:r>
              <a:rPr lang="en-GB" sz="7500" dirty="0">
                <a:solidFill>
                  <a:srgbClr val="014757"/>
                </a:solidFill>
                <a:effectLst/>
                <a:latin typeface="Helvetica Light" panose="020B0403020202020204" pitchFamily="34" charset="0"/>
              </a:rPr>
              <a:t> </a:t>
            </a:r>
            <a:r>
              <a:rPr lang="en-GB" sz="7500" dirty="0" err="1">
                <a:solidFill>
                  <a:srgbClr val="014757"/>
                </a:solidFill>
                <a:effectLst/>
                <a:latin typeface="Helvetica Light" panose="020B0403020202020204" pitchFamily="34" charset="0"/>
              </a:rPr>
              <a:t>aut</a:t>
            </a:r>
            <a:r>
              <a:rPr lang="en-GB" sz="7500" dirty="0">
                <a:solidFill>
                  <a:srgbClr val="014757"/>
                </a:solidFill>
                <a:effectLst/>
                <a:latin typeface="Helvetica Light" panose="020B0403020202020204" pitchFamily="34" charset="0"/>
              </a:rPr>
              <a:t> </a:t>
            </a:r>
            <a:r>
              <a:rPr lang="en-GB" sz="7500" dirty="0" err="1">
                <a:solidFill>
                  <a:srgbClr val="014757"/>
                </a:solidFill>
                <a:effectLst/>
                <a:latin typeface="Helvetica Light" panose="020B0403020202020204" pitchFamily="34" charset="0"/>
              </a:rPr>
              <a:t>endae</a:t>
            </a:r>
            <a:r>
              <a:rPr lang="en-GB" sz="7500" dirty="0">
                <a:solidFill>
                  <a:srgbClr val="014757"/>
                </a:solidFill>
                <a:effectLst/>
                <a:latin typeface="Helvetica Light" panose="020B0403020202020204" pitchFamily="34" charset="0"/>
              </a:rPr>
              <a:t> </a:t>
            </a:r>
            <a:r>
              <a:rPr lang="en-GB" sz="7500" dirty="0" err="1">
                <a:solidFill>
                  <a:srgbClr val="014757"/>
                </a:solidFill>
                <a:effectLst/>
                <a:latin typeface="Helvetica Light" panose="020B0403020202020204" pitchFamily="34" charset="0"/>
              </a:rPr>
              <a:t>volore</a:t>
            </a:r>
            <a:endParaRPr lang="en-GB" sz="7500" dirty="0">
              <a:solidFill>
                <a:srgbClr val="014757"/>
              </a:solidFill>
              <a:latin typeface="Helvetica Light" panose="020B0403020202020204" pitchFamily="34" charset="0"/>
            </a:endParaRPr>
          </a:p>
        </p:txBody>
      </p:sp>
    </p:spTree>
    <p:extLst>
      <p:ext uri="{BB962C8B-B14F-4D97-AF65-F5344CB8AC3E}">
        <p14:creationId xmlns:p14="http://schemas.microsoft.com/office/powerpoint/2010/main" val="18397653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Divider Slide 2">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784BA27B-4E01-74F3-08A8-E29587CA8986}"/>
              </a:ext>
            </a:extLst>
          </p:cNvPr>
          <p:cNvPicPr/>
          <p:nvPr userDrawn="1"/>
        </p:nvPicPr>
        <p:blipFill>
          <a:blip r:embed="rId2"/>
          <a:srcRect/>
          <a:stretch/>
        </p:blipFill>
        <p:spPr>
          <a:xfrm>
            <a:off x="0" y="0"/>
            <a:ext cx="24384000" cy="13716000"/>
          </a:xfrm>
          <a:prstGeom prst="rect">
            <a:avLst/>
          </a:prstGeom>
        </p:spPr>
      </p:pic>
    </p:spTree>
    <p:extLst>
      <p:ext uri="{BB962C8B-B14F-4D97-AF65-F5344CB8AC3E}">
        <p14:creationId xmlns:p14="http://schemas.microsoft.com/office/powerpoint/2010/main" val="14032848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ntents Copy Image">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0C00A48E-CE71-0B33-FAA1-D73A766909D6}"/>
              </a:ext>
            </a:extLst>
          </p:cNvPr>
          <p:cNvPicPr/>
          <p:nvPr userDrawn="1"/>
        </p:nvPicPr>
        <p:blipFill>
          <a:blip r:embed="rId2"/>
          <a:srcRect/>
          <a:stretch/>
        </p:blipFill>
        <p:spPr>
          <a:xfrm>
            <a:off x="0" y="0"/>
            <a:ext cx="24384000" cy="13716000"/>
          </a:xfrm>
          <a:prstGeom prst="rect">
            <a:avLst/>
          </a:prstGeom>
        </p:spPr>
      </p:pic>
      <p:sp>
        <p:nvSpPr>
          <p:cNvPr id="11" name="Rounded Rectangle 10">
            <a:extLst>
              <a:ext uri="{FF2B5EF4-FFF2-40B4-BE49-F238E27FC236}">
                <a16:creationId xmlns:a16="http://schemas.microsoft.com/office/drawing/2014/main" id="{D65C9383-4378-6583-26FA-32966F08293A}"/>
              </a:ext>
            </a:extLst>
          </p:cNvPr>
          <p:cNvSpPr/>
          <p:nvPr userDrawn="1"/>
        </p:nvSpPr>
        <p:spPr>
          <a:xfrm>
            <a:off x="712787" y="5060761"/>
            <a:ext cx="11630810" cy="4802567"/>
          </a:xfrm>
          <a:prstGeom prst="roundRect">
            <a:avLst>
              <a:gd name="adj" fmla="val 4608"/>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180000" tIns="180000" rIns="180000" bIns="180000" rtlCol="0" anchor="ctr"/>
          <a:lstStyle/>
          <a:p>
            <a:pPr>
              <a:spcAft>
                <a:spcPts val="2400"/>
              </a:spcAft>
            </a:pPr>
            <a:r>
              <a:rPr lang="en-GB" sz="4500" dirty="0" err="1">
                <a:solidFill>
                  <a:srgbClr val="014757"/>
                </a:solidFill>
                <a:effectLst/>
                <a:latin typeface="Helvetica Light" panose="020B0403020202020204" pitchFamily="34" charset="0"/>
              </a:rPr>
              <a:t>Otate</a:t>
            </a:r>
            <a:r>
              <a:rPr lang="en-GB" sz="4500" dirty="0">
                <a:solidFill>
                  <a:srgbClr val="014757"/>
                </a:solidFill>
                <a:effectLst/>
                <a:latin typeface="Helvetica Light" panose="020B0403020202020204" pitchFamily="34" charset="0"/>
              </a:rPr>
              <a:t> </a:t>
            </a:r>
            <a:r>
              <a:rPr lang="en-GB" sz="4500" dirty="0" err="1">
                <a:solidFill>
                  <a:srgbClr val="014757"/>
                </a:solidFill>
                <a:effectLst/>
                <a:latin typeface="Helvetica Light" panose="020B0403020202020204" pitchFamily="34" charset="0"/>
              </a:rPr>
              <a:t>mos</a:t>
            </a:r>
            <a:r>
              <a:rPr lang="en-GB" sz="4500" dirty="0">
                <a:solidFill>
                  <a:srgbClr val="014757"/>
                </a:solidFill>
                <a:effectLst/>
                <a:latin typeface="Helvetica Light" panose="020B0403020202020204" pitchFamily="34" charset="0"/>
              </a:rPr>
              <a:t> </a:t>
            </a:r>
            <a:r>
              <a:rPr lang="en-GB" sz="4500" dirty="0" err="1">
                <a:solidFill>
                  <a:srgbClr val="014757"/>
                </a:solidFill>
                <a:effectLst/>
                <a:latin typeface="Helvetica Light" panose="020B0403020202020204" pitchFamily="34" charset="0"/>
              </a:rPr>
              <a:t>si</a:t>
            </a:r>
            <a:r>
              <a:rPr lang="en-GB" sz="4500" dirty="0">
                <a:solidFill>
                  <a:srgbClr val="014757"/>
                </a:solidFill>
                <a:effectLst/>
                <a:latin typeface="Helvetica Light" panose="020B0403020202020204" pitchFamily="34" charset="0"/>
              </a:rPr>
              <a:t> </a:t>
            </a:r>
            <a:r>
              <a:rPr lang="en-GB" sz="4500" dirty="0" err="1">
                <a:solidFill>
                  <a:srgbClr val="014757"/>
                </a:solidFill>
                <a:effectLst/>
                <a:latin typeface="Helvetica Light" panose="020B0403020202020204" pitchFamily="34" charset="0"/>
              </a:rPr>
              <a:t>acea</a:t>
            </a:r>
            <a:r>
              <a:rPr lang="en-GB" sz="4500" dirty="0">
                <a:solidFill>
                  <a:srgbClr val="014757"/>
                </a:solidFill>
                <a:effectLst/>
                <a:latin typeface="Helvetica Light" panose="020B0403020202020204" pitchFamily="34" charset="0"/>
              </a:rPr>
              <a:t> </a:t>
            </a:r>
            <a:r>
              <a:rPr lang="en-GB" sz="4500" dirty="0" err="1">
                <a:solidFill>
                  <a:srgbClr val="014757"/>
                </a:solidFill>
                <a:effectLst/>
                <a:latin typeface="Helvetica Light" panose="020B0403020202020204" pitchFamily="34" charset="0"/>
              </a:rPr>
              <a:t>ditiorum</a:t>
            </a:r>
            <a:r>
              <a:rPr lang="en-GB" sz="4500" dirty="0">
                <a:solidFill>
                  <a:srgbClr val="014757"/>
                </a:solidFill>
                <a:effectLst/>
                <a:latin typeface="Helvetica Light" panose="020B0403020202020204" pitchFamily="34" charset="0"/>
              </a:rPr>
              <a:t> </a:t>
            </a:r>
          </a:p>
          <a:p>
            <a:pPr>
              <a:spcAft>
                <a:spcPts val="2400"/>
              </a:spcAft>
            </a:pPr>
            <a:r>
              <a:rPr lang="en-GB" sz="3200" dirty="0" err="1">
                <a:solidFill>
                  <a:srgbClr val="014757"/>
                </a:solidFill>
                <a:latin typeface="Helvetica Light" panose="020B0403020202020204" pitchFamily="34" charset="0"/>
              </a:rPr>
              <a:t>C</a:t>
            </a:r>
            <a:r>
              <a:rPr lang="en-GB" sz="3200" dirty="0" err="1">
                <a:solidFill>
                  <a:srgbClr val="014757"/>
                </a:solidFill>
                <a:effectLst/>
                <a:latin typeface="Helvetica Light" panose="020B0403020202020204" pitchFamily="34" charset="0"/>
              </a:rPr>
              <a:t>omnistotam</a:t>
            </a:r>
            <a:r>
              <a:rPr lang="en-GB" sz="3200" dirty="0">
                <a:solidFill>
                  <a:srgbClr val="014757"/>
                </a:solidFill>
                <a:effectLst/>
                <a:latin typeface="Helvetica Light" panose="020B0403020202020204" pitchFamily="34" charset="0"/>
              </a:rPr>
              <a:t> </a:t>
            </a:r>
            <a:r>
              <a:rPr lang="en-GB" sz="3200" dirty="0" err="1">
                <a:solidFill>
                  <a:srgbClr val="014757"/>
                </a:solidFill>
                <a:effectLst/>
                <a:latin typeface="Helvetica Light" panose="020B0403020202020204" pitchFamily="34" charset="0"/>
              </a:rPr>
              <a:t>asimperum</a:t>
            </a:r>
            <a:r>
              <a:rPr lang="en-GB" sz="3200" dirty="0">
                <a:solidFill>
                  <a:srgbClr val="014757"/>
                </a:solidFill>
                <a:effectLst/>
                <a:latin typeface="Helvetica Light" panose="020B0403020202020204" pitchFamily="34" charset="0"/>
              </a:rPr>
              <a:t> ad </a:t>
            </a:r>
            <a:r>
              <a:rPr lang="en-GB" sz="3200" dirty="0" err="1">
                <a:solidFill>
                  <a:srgbClr val="014757"/>
                </a:solidFill>
                <a:effectLst/>
                <a:latin typeface="Helvetica Light" panose="020B0403020202020204" pitchFamily="34" charset="0"/>
              </a:rPr>
              <a:t>untium</a:t>
            </a:r>
            <a:r>
              <a:rPr lang="en-GB" sz="3200" dirty="0">
                <a:solidFill>
                  <a:srgbClr val="014757"/>
                </a:solidFill>
                <a:effectLst/>
                <a:latin typeface="Helvetica Light" panose="020B0403020202020204" pitchFamily="34" charset="0"/>
              </a:rPr>
              <a:t> </a:t>
            </a:r>
            <a:r>
              <a:rPr lang="en-GB" sz="3200" dirty="0" err="1">
                <a:solidFill>
                  <a:srgbClr val="014757"/>
                </a:solidFill>
                <a:effectLst/>
                <a:latin typeface="Helvetica Light" panose="020B0403020202020204" pitchFamily="34" charset="0"/>
              </a:rPr>
              <a:t>volore</a:t>
            </a:r>
            <a:r>
              <a:rPr lang="en-GB" sz="3200" dirty="0">
                <a:solidFill>
                  <a:srgbClr val="014757"/>
                </a:solidFill>
                <a:effectLst/>
                <a:latin typeface="Helvetica Light" panose="020B0403020202020204" pitchFamily="34" charset="0"/>
              </a:rPr>
              <a:t> </a:t>
            </a:r>
            <a:r>
              <a:rPr lang="en-GB" sz="3200" dirty="0" err="1">
                <a:solidFill>
                  <a:srgbClr val="014757"/>
                </a:solidFill>
                <a:effectLst/>
                <a:latin typeface="Helvetica Light" panose="020B0403020202020204" pitchFamily="34" charset="0"/>
              </a:rPr>
              <a:t>conse</a:t>
            </a:r>
            <a:r>
              <a:rPr lang="en-GB" sz="3200" dirty="0">
                <a:solidFill>
                  <a:srgbClr val="014757"/>
                </a:solidFill>
                <a:effectLst/>
                <a:latin typeface="Helvetica Light" panose="020B0403020202020204" pitchFamily="34" charset="0"/>
              </a:rPr>
              <a:t> </a:t>
            </a:r>
            <a:r>
              <a:rPr lang="en-GB" sz="3200" dirty="0" err="1">
                <a:solidFill>
                  <a:srgbClr val="014757"/>
                </a:solidFill>
                <a:effectLst/>
                <a:latin typeface="Helvetica Light" panose="020B0403020202020204" pitchFamily="34" charset="0"/>
              </a:rPr>
              <a:t>dentiust</a:t>
            </a:r>
            <a:r>
              <a:rPr lang="en-GB" sz="3200" dirty="0">
                <a:solidFill>
                  <a:srgbClr val="014757"/>
                </a:solidFill>
                <a:effectLst/>
                <a:latin typeface="Helvetica Light" panose="020B0403020202020204" pitchFamily="34" charset="0"/>
              </a:rPr>
              <a:t> id </a:t>
            </a:r>
            <a:r>
              <a:rPr lang="en-GB" sz="3200" dirty="0" err="1">
                <a:solidFill>
                  <a:srgbClr val="014757"/>
                </a:solidFill>
                <a:effectLst/>
                <a:latin typeface="Helvetica Light" panose="020B0403020202020204" pitchFamily="34" charset="0"/>
              </a:rPr>
              <a:t>ut</a:t>
            </a:r>
            <a:r>
              <a:rPr lang="en-GB" sz="3200" dirty="0">
                <a:solidFill>
                  <a:srgbClr val="014757"/>
                </a:solidFill>
                <a:effectLst/>
                <a:latin typeface="Helvetica Light" panose="020B0403020202020204" pitchFamily="34" charset="0"/>
              </a:rPr>
              <a:t> </a:t>
            </a:r>
            <a:r>
              <a:rPr lang="en-GB" sz="3200" dirty="0" err="1">
                <a:solidFill>
                  <a:srgbClr val="014757"/>
                </a:solidFill>
                <a:effectLst/>
                <a:latin typeface="Helvetica Light" panose="020B0403020202020204" pitchFamily="34" charset="0"/>
              </a:rPr>
              <a:t>aut</a:t>
            </a:r>
            <a:r>
              <a:rPr lang="en-GB" sz="3200" dirty="0">
                <a:solidFill>
                  <a:srgbClr val="014757"/>
                </a:solidFill>
                <a:effectLst/>
                <a:latin typeface="Helvetica Light" panose="020B0403020202020204" pitchFamily="34" charset="0"/>
              </a:rPr>
              <a:t> </a:t>
            </a:r>
            <a:r>
              <a:rPr lang="en-GB" sz="3200" dirty="0" err="1">
                <a:solidFill>
                  <a:srgbClr val="014757"/>
                </a:solidFill>
                <a:effectLst/>
                <a:latin typeface="Helvetica Light" panose="020B0403020202020204" pitchFamily="34" charset="0"/>
              </a:rPr>
              <a:t>liquod</a:t>
            </a:r>
            <a:r>
              <a:rPr lang="en-GB" sz="3200" dirty="0">
                <a:solidFill>
                  <a:srgbClr val="014757"/>
                </a:solidFill>
                <a:effectLst/>
                <a:latin typeface="Helvetica Light" panose="020B0403020202020204" pitchFamily="34" charset="0"/>
              </a:rPr>
              <a:t> </a:t>
            </a:r>
            <a:r>
              <a:rPr lang="en-GB" sz="3200" dirty="0" err="1">
                <a:solidFill>
                  <a:srgbClr val="014757"/>
                </a:solidFill>
                <a:effectLst/>
                <a:latin typeface="Helvetica Light" panose="020B0403020202020204" pitchFamily="34" charset="0"/>
              </a:rPr>
              <a:t>quissust</a:t>
            </a:r>
            <a:r>
              <a:rPr lang="en-GB" sz="3200" dirty="0">
                <a:solidFill>
                  <a:srgbClr val="014757"/>
                </a:solidFill>
                <a:effectLst/>
                <a:latin typeface="Helvetica Light" panose="020B0403020202020204" pitchFamily="34" charset="0"/>
              </a:rPr>
              <a:t> </a:t>
            </a:r>
            <a:r>
              <a:rPr lang="en-GB" sz="3200" dirty="0" err="1">
                <a:solidFill>
                  <a:srgbClr val="014757"/>
                </a:solidFill>
                <a:effectLst/>
                <a:latin typeface="Helvetica Light" panose="020B0403020202020204" pitchFamily="34" charset="0"/>
              </a:rPr>
              <a:t>evellabores</a:t>
            </a:r>
            <a:r>
              <a:rPr lang="en-GB" sz="3200" dirty="0">
                <a:solidFill>
                  <a:srgbClr val="014757"/>
                </a:solidFill>
                <a:effectLst/>
                <a:latin typeface="Helvetica Light" panose="020B0403020202020204" pitchFamily="34" charset="0"/>
              </a:rPr>
              <a:t> </a:t>
            </a:r>
            <a:r>
              <a:rPr lang="en-GB" sz="3200" dirty="0" err="1">
                <a:solidFill>
                  <a:srgbClr val="014757"/>
                </a:solidFill>
                <a:effectLst/>
                <a:latin typeface="Helvetica Light" panose="020B0403020202020204" pitchFamily="34" charset="0"/>
              </a:rPr>
              <a:t>quiaturi</a:t>
            </a:r>
            <a:r>
              <a:rPr lang="en-GB" sz="3200" dirty="0">
                <a:solidFill>
                  <a:srgbClr val="014757"/>
                </a:solidFill>
                <a:effectLst/>
                <a:latin typeface="Helvetica Light" panose="020B0403020202020204" pitchFamily="34" charset="0"/>
              </a:rPr>
              <a:t> qui </a:t>
            </a:r>
            <a:r>
              <a:rPr lang="en-GB" sz="3200" dirty="0" err="1">
                <a:solidFill>
                  <a:srgbClr val="014757"/>
                </a:solidFill>
                <a:effectLst/>
                <a:latin typeface="Helvetica Light" panose="020B0403020202020204" pitchFamily="34" charset="0"/>
              </a:rPr>
              <a:t>recatis</a:t>
            </a:r>
            <a:r>
              <a:rPr lang="en-GB" sz="3200" dirty="0">
                <a:solidFill>
                  <a:srgbClr val="014757"/>
                </a:solidFill>
                <a:effectLst/>
                <a:latin typeface="Helvetica Light" panose="020B0403020202020204" pitchFamily="34" charset="0"/>
              </a:rPr>
              <a:t> a </a:t>
            </a:r>
            <a:r>
              <a:rPr lang="en-GB" sz="3200" dirty="0" err="1">
                <a:solidFill>
                  <a:srgbClr val="014757"/>
                </a:solidFill>
                <a:effectLst/>
                <a:latin typeface="Helvetica Light" panose="020B0403020202020204" pitchFamily="34" charset="0"/>
              </a:rPr>
              <a:t>volum</a:t>
            </a:r>
            <a:r>
              <a:rPr lang="en-GB" sz="3200" dirty="0">
                <a:solidFill>
                  <a:srgbClr val="014757"/>
                </a:solidFill>
                <a:effectLst/>
                <a:latin typeface="Helvetica Light" panose="020B0403020202020204" pitchFamily="34" charset="0"/>
              </a:rPr>
              <a:t>, </a:t>
            </a:r>
            <a:r>
              <a:rPr lang="en-GB" sz="3200" dirty="0" err="1">
                <a:solidFill>
                  <a:srgbClr val="014757"/>
                </a:solidFill>
                <a:effectLst/>
                <a:latin typeface="Helvetica Light" panose="020B0403020202020204" pitchFamily="34" charset="0"/>
              </a:rPr>
              <a:t>exerae</a:t>
            </a:r>
            <a:r>
              <a:rPr lang="en-GB" sz="3200" dirty="0">
                <a:solidFill>
                  <a:srgbClr val="014757"/>
                </a:solidFill>
                <a:effectLst/>
                <a:latin typeface="Helvetica Light" panose="020B0403020202020204" pitchFamily="34" charset="0"/>
              </a:rPr>
              <a:t> </a:t>
            </a:r>
            <a:r>
              <a:rPr lang="en-GB" sz="3200" dirty="0" err="1">
                <a:solidFill>
                  <a:srgbClr val="014757"/>
                </a:solidFill>
                <a:effectLst/>
                <a:latin typeface="Helvetica Light" panose="020B0403020202020204" pitchFamily="34" charset="0"/>
              </a:rPr>
              <a:t>nimin</a:t>
            </a:r>
            <a:r>
              <a:rPr lang="en-GB" sz="3200" dirty="0">
                <a:solidFill>
                  <a:srgbClr val="014757"/>
                </a:solidFill>
                <a:effectLst/>
                <a:latin typeface="Helvetica Light" panose="020B0403020202020204" pitchFamily="34" charset="0"/>
              </a:rPr>
              <a:t> et </a:t>
            </a:r>
            <a:r>
              <a:rPr lang="en-GB" sz="3200" dirty="0" err="1">
                <a:solidFill>
                  <a:srgbClr val="014757"/>
                </a:solidFill>
                <a:effectLst/>
                <a:latin typeface="Helvetica Light" panose="020B0403020202020204" pitchFamily="34" charset="0"/>
              </a:rPr>
              <a:t>lauditatenet</a:t>
            </a:r>
            <a:r>
              <a:rPr lang="en-GB" sz="3200" dirty="0">
                <a:solidFill>
                  <a:srgbClr val="014757"/>
                </a:solidFill>
                <a:effectLst/>
                <a:latin typeface="Helvetica Light" panose="020B0403020202020204" pitchFamily="34" charset="0"/>
              </a:rPr>
              <a:t> </a:t>
            </a:r>
            <a:r>
              <a:rPr lang="en-GB" sz="3200" dirty="0" err="1">
                <a:solidFill>
                  <a:srgbClr val="014757"/>
                </a:solidFill>
                <a:effectLst/>
                <a:latin typeface="Helvetica Light" panose="020B0403020202020204" pitchFamily="34" charset="0"/>
              </a:rPr>
              <a:t>opti</a:t>
            </a:r>
            <a:r>
              <a:rPr lang="en-GB" sz="3200" dirty="0">
                <a:solidFill>
                  <a:srgbClr val="014757"/>
                </a:solidFill>
                <a:effectLst/>
                <a:latin typeface="Helvetica Light" panose="020B0403020202020204" pitchFamily="34" charset="0"/>
              </a:rPr>
              <a:t> </a:t>
            </a:r>
            <a:r>
              <a:rPr lang="en-GB" sz="3200" dirty="0" err="1">
                <a:solidFill>
                  <a:srgbClr val="014757"/>
                </a:solidFill>
                <a:effectLst/>
                <a:latin typeface="Helvetica Light" panose="020B0403020202020204" pitchFamily="34" charset="0"/>
              </a:rPr>
              <a:t>verore</a:t>
            </a:r>
            <a:r>
              <a:rPr lang="en-GB" sz="3200" dirty="0">
                <a:solidFill>
                  <a:srgbClr val="014757"/>
                </a:solidFill>
                <a:effectLst/>
                <a:latin typeface="Helvetica Light" panose="020B0403020202020204" pitchFamily="34" charset="0"/>
              </a:rPr>
              <a:t> </a:t>
            </a:r>
            <a:r>
              <a:rPr lang="en-GB" sz="3200" dirty="0" err="1">
                <a:solidFill>
                  <a:srgbClr val="014757"/>
                </a:solidFill>
                <a:effectLst/>
                <a:latin typeface="Helvetica Light" panose="020B0403020202020204" pitchFamily="34" charset="0"/>
              </a:rPr>
              <a:t>occusci</a:t>
            </a:r>
            <a:r>
              <a:rPr lang="en-GB" sz="3200" dirty="0">
                <a:solidFill>
                  <a:srgbClr val="014757"/>
                </a:solidFill>
                <a:effectLst/>
                <a:latin typeface="Helvetica Light" panose="020B0403020202020204" pitchFamily="34" charset="0"/>
              </a:rPr>
              <a:t> </a:t>
            </a:r>
            <a:r>
              <a:rPr lang="en-GB" sz="3200" dirty="0" err="1">
                <a:solidFill>
                  <a:srgbClr val="014757"/>
                </a:solidFill>
                <a:effectLst/>
                <a:latin typeface="Helvetica Light" panose="020B0403020202020204" pitchFamily="34" charset="0"/>
              </a:rPr>
              <a:t>llupit</a:t>
            </a:r>
            <a:r>
              <a:rPr lang="en-GB" sz="3200" dirty="0">
                <a:solidFill>
                  <a:srgbClr val="014757"/>
                </a:solidFill>
                <a:effectLst/>
                <a:latin typeface="Helvetica Light" panose="020B0403020202020204" pitchFamily="34" charset="0"/>
              </a:rPr>
              <a:t> </a:t>
            </a:r>
            <a:r>
              <a:rPr lang="en-GB" sz="3200" dirty="0" err="1">
                <a:solidFill>
                  <a:srgbClr val="014757"/>
                </a:solidFill>
                <a:effectLst/>
                <a:latin typeface="Helvetica Light" panose="020B0403020202020204" pitchFamily="34" charset="0"/>
              </a:rPr>
              <a:t>facculles</a:t>
            </a:r>
            <a:r>
              <a:rPr lang="en-GB" sz="3200" dirty="0">
                <a:solidFill>
                  <a:srgbClr val="014757"/>
                </a:solidFill>
                <a:effectLst/>
                <a:latin typeface="Helvetica Light" panose="020B0403020202020204" pitchFamily="34" charset="0"/>
              </a:rPr>
              <a:t> </a:t>
            </a:r>
            <a:r>
              <a:rPr lang="en-GB" sz="3200" dirty="0" err="1">
                <a:solidFill>
                  <a:srgbClr val="014757"/>
                </a:solidFill>
                <a:effectLst/>
                <a:latin typeface="Helvetica Light" panose="020B0403020202020204" pitchFamily="34" charset="0"/>
              </a:rPr>
              <a:t>erit</a:t>
            </a:r>
            <a:r>
              <a:rPr lang="en-GB" sz="3200" dirty="0">
                <a:solidFill>
                  <a:srgbClr val="014757"/>
                </a:solidFill>
                <a:effectLst/>
                <a:latin typeface="Helvetica Light" panose="020B0403020202020204" pitchFamily="34" charset="0"/>
              </a:rPr>
              <a:t>, </a:t>
            </a:r>
            <a:r>
              <a:rPr lang="en-GB" sz="3200" dirty="0" err="1">
                <a:solidFill>
                  <a:srgbClr val="014757"/>
                </a:solidFill>
                <a:effectLst/>
                <a:latin typeface="Helvetica Light" panose="020B0403020202020204" pitchFamily="34" charset="0"/>
              </a:rPr>
              <a:t>tes</a:t>
            </a:r>
            <a:r>
              <a:rPr lang="en-GB" sz="3200" dirty="0">
                <a:solidFill>
                  <a:srgbClr val="014757"/>
                </a:solidFill>
                <a:effectLst/>
                <a:latin typeface="Helvetica Light" panose="020B0403020202020204" pitchFamily="34" charset="0"/>
              </a:rPr>
              <a:t> </a:t>
            </a:r>
            <a:r>
              <a:rPr lang="en-GB" sz="3200" dirty="0" err="1">
                <a:solidFill>
                  <a:srgbClr val="014757"/>
                </a:solidFill>
                <a:effectLst/>
                <a:latin typeface="Helvetica Light" panose="020B0403020202020204" pitchFamily="34" charset="0"/>
              </a:rPr>
              <a:t>eatus</a:t>
            </a:r>
            <a:r>
              <a:rPr lang="en-GB" sz="3200" dirty="0">
                <a:solidFill>
                  <a:srgbClr val="014757"/>
                </a:solidFill>
                <a:effectLst/>
                <a:latin typeface="Helvetica Light" panose="020B0403020202020204" pitchFamily="34" charset="0"/>
              </a:rPr>
              <a:t> </a:t>
            </a:r>
            <a:r>
              <a:rPr lang="en-GB" sz="3200" dirty="0" err="1">
                <a:solidFill>
                  <a:srgbClr val="014757"/>
                </a:solidFill>
                <a:effectLst/>
                <a:latin typeface="Helvetica Light" panose="020B0403020202020204" pitchFamily="34" charset="0"/>
              </a:rPr>
              <a:t>consequate</a:t>
            </a:r>
            <a:r>
              <a:rPr lang="en-GB" sz="3200" dirty="0">
                <a:solidFill>
                  <a:srgbClr val="014757"/>
                </a:solidFill>
                <a:effectLst/>
                <a:latin typeface="Helvetica Light" panose="020B0403020202020204" pitchFamily="34" charset="0"/>
              </a:rPr>
              <a:t> </a:t>
            </a:r>
            <a:r>
              <a:rPr lang="en-GB" sz="3200" dirty="0" err="1">
                <a:solidFill>
                  <a:srgbClr val="014757"/>
                </a:solidFill>
                <a:effectLst/>
                <a:latin typeface="Helvetica Light" panose="020B0403020202020204" pitchFamily="34" charset="0"/>
              </a:rPr>
              <a:t>odita</a:t>
            </a:r>
            <a:r>
              <a:rPr lang="en-GB" sz="3200" dirty="0">
                <a:solidFill>
                  <a:srgbClr val="014757"/>
                </a:solidFill>
                <a:effectLst/>
                <a:latin typeface="Helvetica Light" panose="020B0403020202020204" pitchFamily="34" charset="0"/>
              </a:rPr>
              <a:t> </a:t>
            </a:r>
            <a:r>
              <a:rPr lang="en-GB" sz="3200" dirty="0" err="1">
                <a:solidFill>
                  <a:srgbClr val="014757"/>
                </a:solidFill>
                <a:effectLst/>
                <a:latin typeface="Helvetica Light" panose="020B0403020202020204" pitchFamily="34" charset="0"/>
              </a:rPr>
              <a:t>el</a:t>
            </a:r>
            <a:r>
              <a:rPr lang="en-GB" sz="3200" dirty="0">
                <a:solidFill>
                  <a:srgbClr val="014757"/>
                </a:solidFill>
                <a:effectLst/>
                <a:latin typeface="Helvetica Light" panose="020B0403020202020204" pitchFamily="34" charset="0"/>
              </a:rPr>
              <a:t> </a:t>
            </a:r>
            <a:r>
              <a:rPr lang="en-GB" sz="3200" dirty="0" err="1">
                <a:solidFill>
                  <a:srgbClr val="014757"/>
                </a:solidFill>
                <a:effectLst/>
                <a:latin typeface="Helvetica Light" panose="020B0403020202020204" pitchFamily="34" charset="0"/>
              </a:rPr>
              <a:t>maximolorro</a:t>
            </a:r>
            <a:r>
              <a:rPr lang="en-GB" sz="3200" dirty="0">
                <a:solidFill>
                  <a:srgbClr val="014757"/>
                </a:solidFill>
                <a:effectLst/>
                <a:latin typeface="Helvetica Light" panose="020B0403020202020204" pitchFamily="34" charset="0"/>
              </a:rPr>
              <a:t> </a:t>
            </a:r>
            <a:r>
              <a:rPr lang="en-GB" sz="3200" dirty="0" err="1">
                <a:solidFill>
                  <a:srgbClr val="014757"/>
                </a:solidFill>
                <a:effectLst/>
                <a:latin typeface="Helvetica Light" panose="020B0403020202020204" pitchFamily="34" charset="0"/>
              </a:rPr>
              <a:t>moluptas</a:t>
            </a:r>
            <a:r>
              <a:rPr lang="en-GB" sz="3200" dirty="0">
                <a:solidFill>
                  <a:srgbClr val="014757"/>
                </a:solidFill>
                <a:effectLst/>
                <a:latin typeface="Helvetica Light" panose="020B0403020202020204" pitchFamily="34" charset="0"/>
              </a:rPr>
              <a:t> as </a:t>
            </a:r>
            <a:r>
              <a:rPr lang="en-GB" sz="3200" dirty="0" err="1">
                <a:solidFill>
                  <a:srgbClr val="014757"/>
                </a:solidFill>
                <a:effectLst/>
                <a:latin typeface="Helvetica Light" panose="020B0403020202020204" pitchFamily="34" charset="0"/>
              </a:rPr>
              <a:t>esed</a:t>
            </a:r>
            <a:r>
              <a:rPr lang="en-GB" sz="3200" dirty="0">
                <a:solidFill>
                  <a:srgbClr val="014757"/>
                </a:solidFill>
                <a:effectLst/>
                <a:latin typeface="Helvetica Light" panose="020B0403020202020204" pitchFamily="34" charset="0"/>
              </a:rPr>
              <a:t> </a:t>
            </a:r>
            <a:r>
              <a:rPr lang="en-GB" sz="3200" dirty="0" err="1">
                <a:solidFill>
                  <a:srgbClr val="014757"/>
                </a:solidFill>
                <a:effectLst/>
                <a:latin typeface="Helvetica Light" panose="020B0403020202020204" pitchFamily="34" charset="0"/>
              </a:rPr>
              <a:t>quia</a:t>
            </a:r>
            <a:r>
              <a:rPr lang="en-GB" sz="3200" dirty="0">
                <a:solidFill>
                  <a:srgbClr val="014757"/>
                </a:solidFill>
                <a:effectLst/>
                <a:latin typeface="Helvetica Light" panose="020B0403020202020204" pitchFamily="34" charset="0"/>
              </a:rPr>
              <a:t> nis </a:t>
            </a:r>
            <a:r>
              <a:rPr lang="en-GB" sz="3200" dirty="0" err="1">
                <a:solidFill>
                  <a:srgbClr val="014757"/>
                </a:solidFill>
                <a:effectLst/>
                <a:latin typeface="Helvetica Light" panose="020B0403020202020204" pitchFamily="34" charset="0"/>
              </a:rPr>
              <a:t>doloratem</a:t>
            </a:r>
            <a:r>
              <a:rPr lang="en-GB" sz="3200" dirty="0">
                <a:solidFill>
                  <a:srgbClr val="014757"/>
                </a:solidFill>
                <a:effectLst/>
                <a:latin typeface="Helvetica Light" panose="020B0403020202020204" pitchFamily="34" charset="0"/>
              </a:rPr>
              <a:t> </a:t>
            </a:r>
            <a:r>
              <a:rPr lang="en-GB" sz="3200" dirty="0" err="1">
                <a:solidFill>
                  <a:srgbClr val="014757"/>
                </a:solidFill>
                <a:effectLst/>
                <a:latin typeface="Helvetica Light" panose="020B0403020202020204" pitchFamily="34" charset="0"/>
              </a:rPr>
              <a:t>cusa</a:t>
            </a:r>
            <a:r>
              <a:rPr lang="en-GB" sz="3200" dirty="0">
                <a:solidFill>
                  <a:srgbClr val="014757"/>
                </a:solidFill>
                <a:effectLst/>
                <a:latin typeface="Helvetica Light" panose="020B0403020202020204" pitchFamily="34" charset="0"/>
              </a:rPr>
              <a:t> </a:t>
            </a:r>
            <a:r>
              <a:rPr lang="en-GB" sz="3200" dirty="0" err="1">
                <a:solidFill>
                  <a:srgbClr val="014757"/>
                </a:solidFill>
                <a:effectLst/>
                <a:latin typeface="Helvetica Light" panose="020B0403020202020204" pitchFamily="34" charset="0"/>
              </a:rPr>
              <a:t>volestium</a:t>
            </a:r>
            <a:r>
              <a:rPr lang="en-GB" sz="3200" dirty="0">
                <a:solidFill>
                  <a:srgbClr val="014757"/>
                </a:solidFill>
                <a:effectLst/>
                <a:latin typeface="Helvetica Light" panose="020B0403020202020204" pitchFamily="34" charset="0"/>
              </a:rPr>
              <a:t> sum </a:t>
            </a:r>
            <a:r>
              <a:rPr lang="en-GB" sz="3200" dirty="0" err="1">
                <a:solidFill>
                  <a:srgbClr val="014757"/>
                </a:solidFill>
                <a:effectLst/>
                <a:latin typeface="Helvetica Light" panose="020B0403020202020204" pitchFamily="34" charset="0"/>
              </a:rPr>
              <a:t>quam</a:t>
            </a:r>
            <a:r>
              <a:rPr lang="en-GB" sz="3200" dirty="0">
                <a:solidFill>
                  <a:srgbClr val="014757"/>
                </a:solidFill>
                <a:effectLst/>
                <a:latin typeface="Helvetica Light" panose="020B0403020202020204" pitchFamily="34" charset="0"/>
              </a:rPr>
              <a:t> arum </a:t>
            </a:r>
            <a:r>
              <a:rPr lang="en-GB" sz="3200" dirty="0" err="1">
                <a:solidFill>
                  <a:srgbClr val="014757"/>
                </a:solidFill>
                <a:effectLst/>
                <a:latin typeface="Helvetica Light" panose="020B0403020202020204" pitchFamily="34" charset="0"/>
              </a:rPr>
              <a:t>consendel</a:t>
            </a:r>
            <a:r>
              <a:rPr lang="en-GB" sz="3200" dirty="0">
                <a:solidFill>
                  <a:srgbClr val="014757"/>
                </a:solidFill>
                <a:effectLst/>
                <a:latin typeface="Helvetica Light" panose="020B0403020202020204" pitchFamily="34" charset="0"/>
              </a:rPr>
              <a:t> id </a:t>
            </a:r>
            <a:r>
              <a:rPr lang="en-GB" sz="3200" dirty="0" err="1">
                <a:solidFill>
                  <a:srgbClr val="014757"/>
                </a:solidFill>
                <a:effectLst/>
                <a:latin typeface="Helvetica Light" panose="020B0403020202020204" pitchFamily="34" charset="0"/>
              </a:rPr>
              <a:t>modiam</a:t>
            </a:r>
            <a:r>
              <a:rPr lang="en-GB" sz="3200" dirty="0">
                <a:solidFill>
                  <a:srgbClr val="014757"/>
                </a:solidFill>
                <a:effectLst/>
                <a:latin typeface="Helvetica Light" panose="020B0403020202020204" pitchFamily="34" charset="0"/>
              </a:rPr>
              <a:t> </a:t>
            </a:r>
            <a:r>
              <a:rPr lang="en-GB" sz="3200" dirty="0" err="1">
                <a:solidFill>
                  <a:srgbClr val="014757"/>
                </a:solidFill>
                <a:effectLst/>
                <a:latin typeface="Helvetica Light" panose="020B0403020202020204" pitchFamily="34" charset="0"/>
              </a:rPr>
              <a:t>sita</a:t>
            </a:r>
            <a:r>
              <a:rPr lang="en-GB" sz="3200" dirty="0">
                <a:solidFill>
                  <a:srgbClr val="014757"/>
                </a:solidFill>
                <a:effectLst/>
                <a:latin typeface="Helvetica Light" panose="020B0403020202020204" pitchFamily="34" charset="0"/>
              </a:rPr>
              <a:t> </a:t>
            </a:r>
            <a:r>
              <a:rPr lang="en-GB" sz="3200" dirty="0" err="1">
                <a:solidFill>
                  <a:srgbClr val="014757"/>
                </a:solidFill>
                <a:effectLst/>
                <a:latin typeface="Helvetica Light" panose="020B0403020202020204" pitchFamily="34" charset="0"/>
              </a:rPr>
              <a:t>volut</a:t>
            </a:r>
            <a:r>
              <a:rPr lang="en-GB" sz="3200" dirty="0">
                <a:solidFill>
                  <a:srgbClr val="014757"/>
                </a:solidFill>
                <a:effectLst/>
                <a:latin typeface="Helvetica Light" panose="020B0403020202020204" pitchFamily="34" charset="0"/>
              </a:rPr>
              <a:t> </a:t>
            </a:r>
            <a:r>
              <a:rPr lang="en-GB" sz="3200" dirty="0" err="1">
                <a:solidFill>
                  <a:srgbClr val="014757"/>
                </a:solidFill>
                <a:effectLst/>
                <a:latin typeface="Helvetica Light" panose="020B0403020202020204" pitchFamily="34" charset="0"/>
              </a:rPr>
              <a:t>lis</a:t>
            </a:r>
            <a:r>
              <a:rPr lang="en-GB" sz="3200" dirty="0">
                <a:solidFill>
                  <a:srgbClr val="014757"/>
                </a:solidFill>
                <a:effectLst/>
                <a:latin typeface="Helvetica Light" panose="020B0403020202020204" pitchFamily="34" charset="0"/>
              </a:rPr>
              <a:t> </a:t>
            </a:r>
            <a:r>
              <a:rPr lang="en-GB" sz="3200" dirty="0" err="1">
                <a:solidFill>
                  <a:srgbClr val="014757"/>
                </a:solidFill>
                <a:effectLst/>
                <a:latin typeface="Helvetica Light" panose="020B0403020202020204" pitchFamily="34" charset="0"/>
              </a:rPr>
              <a:t>adipid</a:t>
            </a:r>
            <a:r>
              <a:rPr lang="en-GB" sz="3200" dirty="0">
                <a:solidFill>
                  <a:srgbClr val="014757"/>
                </a:solidFill>
                <a:effectLst/>
                <a:latin typeface="Helvetica Light" panose="020B0403020202020204" pitchFamily="34" charset="0"/>
              </a:rPr>
              <a:t> qui </a:t>
            </a:r>
            <a:r>
              <a:rPr lang="en-GB" sz="3200" dirty="0" err="1">
                <a:solidFill>
                  <a:srgbClr val="014757"/>
                </a:solidFill>
                <a:effectLst/>
                <a:latin typeface="Helvetica Light" panose="020B0403020202020204" pitchFamily="34" charset="0"/>
              </a:rPr>
              <a:t>niamus</a:t>
            </a:r>
            <a:r>
              <a:rPr lang="en-GB" sz="3200" dirty="0">
                <a:solidFill>
                  <a:srgbClr val="014757"/>
                </a:solidFill>
                <a:effectLst/>
                <a:latin typeface="Helvetica Light" panose="020B0403020202020204" pitchFamily="34" charset="0"/>
              </a:rPr>
              <a:t> </a:t>
            </a:r>
            <a:r>
              <a:rPr lang="en-GB" sz="3200" dirty="0" err="1">
                <a:solidFill>
                  <a:srgbClr val="014757"/>
                </a:solidFill>
                <a:effectLst/>
                <a:latin typeface="Helvetica Light" panose="020B0403020202020204" pitchFamily="34" charset="0"/>
              </a:rPr>
              <a:t>explige</a:t>
            </a:r>
            <a:r>
              <a:rPr lang="en-GB" sz="3200" dirty="0">
                <a:solidFill>
                  <a:srgbClr val="014757"/>
                </a:solidFill>
                <a:effectLst/>
                <a:latin typeface="Helvetica Light" panose="020B0403020202020204" pitchFamily="34" charset="0"/>
              </a:rPr>
              <a:t> </a:t>
            </a:r>
            <a:r>
              <a:rPr lang="en-GB" sz="3200" dirty="0" err="1">
                <a:solidFill>
                  <a:srgbClr val="014757"/>
                </a:solidFill>
                <a:effectLst/>
                <a:latin typeface="Helvetica Light" panose="020B0403020202020204" pitchFamily="34" charset="0"/>
              </a:rPr>
              <a:t>nihilis</a:t>
            </a:r>
            <a:r>
              <a:rPr lang="en-GB" sz="3200" dirty="0">
                <a:solidFill>
                  <a:srgbClr val="014757"/>
                </a:solidFill>
                <a:effectLst/>
                <a:latin typeface="Helvetica Light" panose="020B0403020202020204" pitchFamily="34" charset="0"/>
              </a:rPr>
              <a:t> ab is con </a:t>
            </a:r>
            <a:r>
              <a:rPr lang="en-GB" sz="3200" dirty="0" err="1">
                <a:solidFill>
                  <a:srgbClr val="014757"/>
                </a:solidFill>
                <a:effectLst/>
                <a:latin typeface="Helvetica Light" panose="020B0403020202020204" pitchFamily="34" charset="0"/>
              </a:rPr>
              <a:t>comnis</a:t>
            </a:r>
            <a:r>
              <a:rPr lang="en-GB" sz="3200" dirty="0">
                <a:solidFill>
                  <a:srgbClr val="014757"/>
                </a:solidFill>
                <a:effectLst/>
                <a:latin typeface="Helvetica Light" panose="020B0403020202020204" pitchFamily="34" charset="0"/>
              </a:rPr>
              <a:t> </a:t>
            </a:r>
            <a:r>
              <a:rPr lang="en-GB" sz="3200" dirty="0" err="1">
                <a:solidFill>
                  <a:srgbClr val="014757"/>
                </a:solidFill>
                <a:effectLst/>
                <a:latin typeface="Helvetica Light" panose="020B0403020202020204" pitchFamily="34" charset="0"/>
              </a:rPr>
              <a:t>dio</a:t>
            </a:r>
            <a:r>
              <a:rPr lang="en-GB" sz="3200" dirty="0">
                <a:solidFill>
                  <a:srgbClr val="014757"/>
                </a:solidFill>
                <a:effectLst/>
                <a:latin typeface="Helvetica Light" panose="020B0403020202020204" pitchFamily="34" charset="0"/>
              </a:rPr>
              <a:t>.</a:t>
            </a:r>
          </a:p>
        </p:txBody>
      </p:sp>
      <p:sp>
        <p:nvSpPr>
          <p:cNvPr id="13" name="TextBox 12">
            <a:extLst>
              <a:ext uri="{FF2B5EF4-FFF2-40B4-BE49-F238E27FC236}">
                <a16:creationId xmlns:a16="http://schemas.microsoft.com/office/drawing/2014/main" id="{0D44D357-6323-205C-FC2D-E208AA673ED3}"/>
              </a:ext>
            </a:extLst>
          </p:cNvPr>
          <p:cNvSpPr txBox="1"/>
          <p:nvPr userDrawn="1"/>
        </p:nvSpPr>
        <p:spPr>
          <a:xfrm>
            <a:off x="712786" y="3338451"/>
            <a:ext cx="12369230" cy="1517678"/>
          </a:xfrm>
          <a:prstGeom prst="rect">
            <a:avLst/>
          </a:prstGeom>
          <a:noFill/>
        </p:spPr>
        <p:txBody>
          <a:bodyPr wrap="square" lIns="180000" tIns="180000" rIns="180000" bIns="180000">
            <a:spAutoFit/>
          </a:bodyPr>
          <a:lstStyle/>
          <a:p>
            <a:pPr>
              <a:spcAft>
                <a:spcPts val="4800"/>
              </a:spcAft>
            </a:pPr>
            <a:r>
              <a:rPr lang="en-GB" sz="7500" dirty="0" err="1">
                <a:solidFill>
                  <a:srgbClr val="014757"/>
                </a:solidFill>
                <a:effectLst/>
                <a:latin typeface="Helvetica Light" panose="020B0403020202020204" pitchFamily="34" charset="0"/>
              </a:rPr>
              <a:t>Officaectis</a:t>
            </a:r>
            <a:r>
              <a:rPr lang="en-GB" sz="7500" dirty="0">
                <a:solidFill>
                  <a:srgbClr val="014757"/>
                </a:solidFill>
                <a:effectLst/>
                <a:latin typeface="Helvetica Light" panose="020B0403020202020204" pitchFamily="34" charset="0"/>
              </a:rPr>
              <a:t> </a:t>
            </a:r>
            <a:r>
              <a:rPr lang="en-GB" sz="7500" dirty="0" err="1">
                <a:solidFill>
                  <a:srgbClr val="014757"/>
                </a:solidFill>
                <a:effectLst/>
                <a:latin typeface="Helvetica Light" panose="020B0403020202020204" pitchFamily="34" charset="0"/>
              </a:rPr>
              <a:t>aut</a:t>
            </a:r>
            <a:r>
              <a:rPr lang="en-GB" sz="7500" dirty="0">
                <a:solidFill>
                  <a:srgbClr val="014757"/>
                </a:solidFill>
                <a:effectLst/>
                <a:latin typeface="Helvetica Light" panose="020B0403020202020204" pitchFamily="34" charset="0"/>
              </a:rPr>
              <a:t> </a:t>
            </a:r>
            <a:r>
              <a:rPr lang="en-GB" sz="7500" dirty="0" err="1">
                <a:solidFill>
                  <a:srgbClr val="014757"/>
                </a:solidFill>
                <a:effectLst/>
                <a:latin typeface="Helvetica Light" panose="020B0403020202020204" pitchFamily="34" charset="0"/>
              </a:rPr>
              <a:t>endae</a:t>
            </a:r>
            <a:r>
              <a:rPr lang="en-GB" sz="7500" dirty="0">
                <a:solidFill>
                  <a:srgbClr val="014757"/>
                </a:solidFill>
                <a:effectLst/>
                <a:latin typeface="Helvetica Light" panose="020B0403020202020204" pitchFamily="34" charset="0"/>
              </a:rPr>
              <a:t> </a:t>
            </a:r>
            <a:r>
              <a:rPr lang="en-GB" sz="7500" dirty="0" err="1">
                <a:solidFill>
                  <a:srgbClr val="014757"/>
                </a:solidFill>
                <a:effectLst/>
                <a:latin typeface="Helvetica Light" panose="020B0403020202020204" pitchFamily="34" charset="0"/>
              </a:rPr>
              <a:t>volore</a:t>
            </a:r>
            <a:endParaRPr lang="en-GB" sz="7500" dirty="0">
              <a:solidFill>
                <a:srgbClr val="014757"/>
              </a:solidFill>
              <a:latin typeface="Helvetica Light" panose="020B0403020202020204" pitchFamily="34" charset="0"/>
            </a:endParaRPr>
          </a:p>
        </p:txBody>
      </p:sp>
      <p:sp>
        <p:nvSpPr>
          <p:cNvPr id="2" name="Rounded Rectangle 1">
            <a:extLst>
              <a:ext uri="{FF2B5EF4-FFF2-40B4-BE49-F238E27FC236}">
                <a16:creationId xmlns:a16="http://schemas.microsoft.com/office/drawing/2014/main" id="{643CBB87-24BF-9DA1-1EB5-042E0F4BECC7}"/>
              </a:ext>
            </a:extLst>
          </p:cNvPr>
          <p:cNvSpPr/>
          <p:nvPr userDrawn="1"/>
        </p:nvSpPr>
        <p:spPr>
          <a:xfrm>
            <a:off x="15544800" y="791736"/>
            <a:ext cx="8124826" cy="12132527"/>
          </a:xfrm>
          <a:prstGeom prst="roundRect">
            <a:avLst>
              <a:gd name="adj" fmla="val 2942"/>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868052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s Copy Infograph">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90C45B1A-24D8-23EB-58D5-E88D88D57C66}"/>
              </a:ext>
            </a:extLst>
          </p:cNvPr>
          <p:cNvPicPr/>
          <p:nvPr userDrawn="1"/>
        </p:nvPicPr>
        <p:blipFill>
          <a:blip r:embed="rId2"/>
          <a:srcRect/>
          <a:stretch/>
        </p:blipFill>
        <p:spPr>
          <a:xfrm>
            <a:off x="0" y="0"/>
            <a:ext cx="24384000" cy="13716000"/>
          </a:xfrm>
          <a:prstGeom prst="rect">
            <a:avLst/>
          </a:prstGeom>
        </p:spPr>
      </p:pic>
      <p:sp>
        <p:nvSpPr>
          <p:cNvPr id="11" name="Rounded Rectangle 10">
            <a:extLst>
              <a:ext uri="{FF2B5EF4-FFF2-40B4-BE49-F238E27FC236}">
                <a16:creationId xmlns:a16="http://schemas.microsoft.com/office/drawing/2014/main" id="{9AE7D701-D4E0-9F65-49C0-84CA3651EB5D}"/>
              </a:ext>
            </a:extLst>
          </p:cNvPr>
          <p:cNvSpPr/>
          <p:nvPr userDrawn="1"/>
        </p:nvSpPr>
        <p:spPr>
          <a:xfrm>
            <a:off x="712787" y="5060761"/>
            <a:ext cx="11630810" cy="4802567"/>
          </a:xfrm>
          <a:prstGeom prst="roundRect">
            <a:avLst>
              <a:gd name="adj" fmla="val 4608"/>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180000" tIns="180000" rIns="180000" bIns="180000" rtlCol="0" anchor="ctr"/>
          <a:lstStyle/>
          <a:p>
            <a:pPr>
              <a:spcAft>
                <a:spcPts val="2400"/>
              </a:spcAft>
            </a:pPr>
            <a:r>
              <a:rPr lang="en-GB" sz="4500" dirty="0" err="1">
                <a:solidFill>
                  <a:srgbClr val="014757"/>
                </a:solidFill>
                <a:effectLst/>
                <a:latin typeface="Helvetica Light" panose="020B0403020202020204" pitchFamily="34" charset="0"/>
              </a:rPr>
              <a:t>Otate</a:t>
            </a:r>
            <a:r>
              <a:rPr lang="en-GB" sz="4500" dirty="0">
                <a:solidFill>
                  <a:srgbClr val="014757"/>
                </a:solidFill>
                <a:effectLst/>
                <a:latin typeface="Helvetica Light" panose="020B0403020202020204" pitchFamily="34" charset="0"/>
              </a:rPr>
              <a:t> </a:t>
            </a:r>
            <a:r>
              <a:rPr lang="en-GB" sz="4500" dirty="0" err="1">
                <a:solidFill>
                  <a:srgbClr val="014757"/>
                </a:solidFill>
                <a:effectLst/>
                <a:latin typeface="Helvetica Light" panose="020B0403020202020204" pitchFamily="34" charset="0"/>
              </a:rPr>
              <a:t>mos</a:t>
            </a:r>
            <a:r>
              <a:rPr lang="en-GB" sz="4500" dirty="0">
                <a:solidFill>
                  <a:srgbClr val="014757"/>
                </a:solidFill>
                <a:effectLst/>
                <a:latin typeface="Helvetica Light" panose="020B0403020202020204" pitchFamily="34" charset="0"/>
              </a:rPr>
              <a:t> </a:t>
            </a:r>
            <a:r>
              <a:rPr lang="en-GB" sz="4500" dirty="0" err="1">
                <a:solidFill>
                  <a:srgbClr val="014757"/>
                </a:solidFill>
                <a:effectLst/>
                <a:latin typeface="Helvetica Light" panose="020B0403020202020204" pitchFamily="34" charset="0"/>
              </a:rPr>
              <a:t>si</a:t>
            </a:r>
            <a:r>
              <a:rPr lang="en-GB" sz="4500" dirty="0">
                <a:solidFill>
                  <a:srgbClr val="014757"/>
                </a:solidFill>
                <a:effectLst/>
                <a:latin typeface="Helvetica Light" panose="020B0403020202020204" pitchFamily="34" charset="0"/>
              </a:rPr>
              <a:t> </a:t>
            </a:r>
            <a:r>
              <a:rPr lang="en-GB" sz="4500" dirty="0" err="1">
                <a:solidFill>
                  <a:srgbClr val="014757"/>
                </a:solidFill>
                <a:effectLst/>
                <a:latin typeface="Helvetica Light" panose="020B0403020202020204" pitchFamily="34" charset="0"/>
              </a:rPr>
              <a:t>acea</a:t>
            </a:r>
            <a:r>
              <a:rPr lang="en-GB" sz="4500" dirty="0">
                <a:solidFill>
                  <a:srgbClr val="014757"/>
                </a:solidFill>
                <a:effectLst/>
                <a:latin typeface="Helvetica Light" panose="020B0403020202020204" pitchFamily="34" charset="0"/>
              </a:rPr>
              <a:t> </a:t>
            </a:r>
            <a:r>
              <a:rPr lang="en-GB" sz="4500" dirty="0" err="1">
                <a:solidFill>
                  <a:srgbClr val="014757"/>
                </a:solidFill>
                <a:effectLst/>
                <a:latin typeface="Helvetica Light" panose="020B0403020202020204" pitchFamily="34" charset="0"/>
              </a:rPr>
              <a:t>ditiorum</a:t>
            </a:r>
            <a:r>
              <a:rPr lang="en-GB" sz="4500" dirty="0">
                <a:solidFill>
                  <a:srgbClr val="014757"/>
                </a:solidFill>
                <a:effectLst/>
                <a:latin typeface="Helvetica Light" panose="020B0403020202020204" pitchFamily="34" charset="0"/>
              </a:rPr>
              <a:t> </a:t>
            </a:r>
          </a:p>
          <a:p>
            <a:pPr>
              <a:spcAft>
                <a:spcPts val="2400"/>
              </a:spcAft>
            </a:pPr>
            <a:r>
              <a:rPr lang="en-GB" sz="3200" dirty="0" err="1">
                <a:solidFill>
                  <a:srgbClr val="014757"/>
                </a:solidFill>
                <a:latin typeface="Helvetica Light" panose="020B0403020202020204" pitchFamily="34" charset="0"/>
              </a:rPr>
              <a:t>C</a:t>
            </a:r>
            <a:r>
              <a:rPr lang="en-GB" sz="3200" dirty="0" err="1">
                <a:solidFill>
                  <a:srgbClr val="014757"/>
                </a:solidFill>
                <a:effectLst/>
                <a:latin typeface="Helvetica Light" panose="020B0403020202020204" pitchFamily="34" charset="0"/>
              </a:rPr>
              <a:t>omnistotam</a:t>
            </a:r>
            <a:r>
              <a:rPr lang="en-GB" sz="3200" dirty="0">
                <a:solidFill>
                  <a:srgbClr val="014757"/>
                </a:solidFill>
                <a:effectLst/>
                <a:latin typeface="Helvetica Light" panose="020B0403020202020204" pitchFamily="34" charset="0"/>
              </a:rPr>
              <a:t> </a:t>
            </a:r>
            <a:r>
              <a:rPr lang="en-GB" sz="3200" dirty="0" err="1">
                <a:solidFill>
                  <a:srgbClr val="014757"/>
                </a:solidFill>
                <a:effectLst/>
                <a:latin typeface="Helvetica Light" panose="020B0403020202020204" pitchFamily="34" charset="0"/>
              </a:rPr>
              <a:t>asimperum</a:t>
            </a:r>
            <a:r>
              <a:rPr lang="en-GB" sz="3200" dirty="0">
                <a:solidFill>
                  <a:srgbClr val="014757"/>
                </a:solidFill>
                <a:effectLst/>
                <a:latin typeface="Helvetica Light" panose="020B0403020202020204" pitchFamily="34" charset="0"/>
              </a:rPr>
              <a:t> ad </a:t>
            </a:r>
            <a:r>
              <a:rPr lang="en-GB" sz="3200" dirty="0" err="1">
                <a:solidFill>
                  <a:srgbClr val="014757"/>
                </a:solidFill>
                <a:effectLst/>
                <a:latin typeface="Helvetica Light" panose="020B0403020202020204" pitchFamily="34" charset="0"/>
              </a:rPr>
              <a:t>untium</a:t>
            </a:r>
            <a:r>
              <a:rPr lang="en-GB" sz="3200" dirty="0">
                <a:solidFill>
                  <a:srgbClr val="014757"/>
                </a:solidFill>
                <a:effectLst/>
                <a:latin typeface="Helvetica Light" panose="020B0403020202020204" pitchFamily="34" charset="0"/>
              </a:rPr>
              <a:t> </a:t>
            </a:r>
            <a:r>
              <a:rPr lang="en-GB" sz="3200" dirty="0" err="1">
                <a:solidFill>
                  <a:srgbClr val="014757"/>
                </a:solidFill>
                <a:effectLst/>
                <a:latin typeface="Helvetica Light" panose="020B0403020202020204" pitchFamily="34" charset="0"/>
              </a:rPr>
              <a:t>volore</a:t>
            </a:r>
            <a:r>
              <a:rPr lang="en-GB" sz="3200" dirty="0">
                <a:solidFill>
                  <a:srgbClr val="014757"/>
                </a:solidFill>
                <a:effectLst/>
                <a:latin typeface="Helvetica Light" panose="020B0403020202020204" pitchFamily="34" charset="0"/>
              </a:rPr>
              <a:t> </a:t>
            </a:r>
            <a:r>
              <a:rPr lang="en-GB" sz="3200" dirty="0" err="1">
                <a:solidFill>
                  <a:srgbClr val="014757"/>
                </a:solidFill>
                <a:effectLst/>
                <a:latin typeface="Helvetica Light" panose="020B0403020202020204" pitchFamily="34" charset="0"/>
              </a:rPr>
              <a:t>conse</a:t>
            </a:r>
            <a:r>
              <a:rPr lang="en-GB" sz="3200" dirty="0">
                <a:solidFill>
                  <a:srgbClr val="014757"/>
                </a:solidFill>
                <a:effectLst/>
                <a:latin typeface="Helvetica Light" panose="020B0403020202020204" pitchFamily="34" charset="0"/>
              </a:rPr>
              <a:t> </a:t>
            </a:r>
            <a:r>
              <a:rPr lang="en-GB" sz="3200" dirty="0" err="1">
                <a:solidFill>
                  <a:srgbClr val="014757"/>
                </a:solidFill>
                <a:effectLst/>
                <a:latin typeface="Helvetica Light" panose="020B0403020202020204" pitchFamily="34" charset="0"/>
              </a:rPr>
              <a:t>dentiust</a:t>
            </a:r>
            <a:r>
              <a:rPr lang="en-GB" sz="3200" dirty="0">
                <a:solidFill>
                  <a:srgbClr val="014757"/>
                </a:solidFill>
                <a:effectLst/>
                <a:latin typeface="Helvetica Light" panose="020B0403020202020204" pitchFamily="34" charset="0"/>
              </a:rPr>
              <a:t> id </a:t>
            </a:r>
            <a:r>
              <a:rPr lang="en-GB" sz="3200" dirty="0" err="1">
                <a:solidFill>
                  <a:srgbClr val="014757"/>
                </a:solidFill>
                <a:effectLst/>
                <a:latin typeface="Helvetica Light" panose="020B0403020202020204" pitchFamily="34" charset="0"/>
              </a:rPr>
              <a:t>ut</a:t>
            </a:r>
            <a:r>
              <a:rPr lang="en-GB" sz="3200" dirty="0">
                <a:solidFill>
                  <a:srgbClr val="014757"/>
                </a:solidFill>
                <a:effectLst/>
                <a:latin typeface="Helvetica Light" panose="020B0403020202020204" pitchFamily="34" charset="0"/>
              </a:rPr>
              <a:t> </a:t>
            </a:r>
            <a:r>
              <a:rPr lang="en-GB" sz="3200" dirty="0" err="1">
                <a:solidFill>
                  <a:srgbClr val="014757"/>
                </a:solidFill>
                <a:effectLst/>
                <a:latin typeface="Helvetica Light" panose="020B0403020202020204" pitchFamily="34" charset="0"/>
              </a:rPr>
              <a:t>aut</a:t>
            </a:r>
            <a:r>
              <a:rPr lang="en-GB" sz="3200" dirty="0">
                <a:solidFill>
                  <a:srgbClr val="014757"/>
                </a:solidFill>
                <a:effectLst/>
                <a:latin typeface="Helvetica Light" panose="020B0403020202020204" pitchFamily="34" charset="0"/>
              </a:rPr>
              <a:t> </a:t>
            </a:r>
            <a:r>
              <a:rPr lang="en-GB" sz="3200" dirty="0" err="1">
                <a:solidFill>
                  <a:srgbClr val="014757"/>
                </a:solidFill>
                <a:effectLst/>
                <a:latin typeface="Helvetica Light" panose="020B0403020202020204" pitchFamily="34" charset="0"/>
              </a:rPr>
              <a:t>liquod</a:t>
            </a:r>
            <a:r>
              <a:rPr lang="en-GB" sz="3200" dirty="0">
                <a:solidFill>
                  <a:srgbClr val="014757"/>
                </a:solidFill>
                <a:effectLst/>
                <a:latin typeface="Helvetica Light" panose="020B0403020202020204" pitchFamily="34" charset="0"/>
              </a:rPr>
              <a:t> </a:t>
            </a:r>
            <a:r>
              <a:rPr lang="en-GB" sz="3200" dirty="0" err="1">
                <a:solidFill>
                  <a:srgbClr val="014757"/>
                </a:solidFill>
                <a:effectLst/>
                <a:latin typeface="Helvetica Light" panose="020B0403020202020204" pitchFamily="34" charset="0"/>
              </a:rPr>
              <a:t>quissust</a:t>
            </a:r>
            <a:r>
              <a:rPr lang="en-GB" sz="3200" dirty="0">
                <a:solidFill>
                  <a:srgbClr val="014757"/>
                </a:solidFill>
                <a:effectLst/>
                <a:latin typeface="Helvetica Light" panose="020B0403020202020204" pitchFamily="34" charset="0"/>
              </a:rPr>
              <a:t> </a:t>
            </a:r>
            <a:r>
              <a:rPr lang="en-GB" sz="3200" dirty="0" err="1">
                <a:solidFill>
                  <a:srgbClr val="014757"/>
                </a:solidFill>
                <a:effectLst/>
                <a:latin typeface="Helvetica Light" panose="020B0403020202020204" pitchFamily="34" charset="0"/>
              </a:rPr>
              <a:t>evellabores</a:t>
            </a:r>
            <a:r>
              <a:rPr lang="en-GB" sz="3200" dirty="0">
                <a:solidFill>
                  <a:srgbClr val="014757"/>
                </a:solidFill>
                <a:effectLst/>
                <a:latin typeface="Helvetica Light" panose="020B0403020202020204" pitchFamily="34" charset="0"/>
              </a:rPr>
              <a:t> </a:t>
            </a:r>
            <a:r>
              <a:rPr lang="en-GB" sz="3200" dirty="0" err="1">
                <a:solidFill>
                  <a:srgbClr val="014757"/>
                </a:solidFill>
                <a:effectLst/>
                <a:latin typeface="Helvetica Light" panose="020B0403020202020204" pitchFamily="34" charset="0"/>
              </a:rPr>
              <a:t>quiaturi</a:t>
            </a:r>
            <a:r>
              <a:rPr lang="en-GB" sz="3200" dirty="0">
                <a:solidFill>
                  <a:srgbClr val="014757"/>
                </a:solidFill>
                <a:effectLst/>
                <a:latin typeface="Helvetica Light" panose="020B0403020202020204" pitchFamily="34" charset="0"/>
              </a:rPr>
              <a:t> qui </a:t>
            </a:r>
            <a:r>
              <a:rPr lang="en-GB" sz="3200" dirty="0" err="1">
                <a:solidFill>
                  <a:srgbClr val="014757"/>
                </a:solidFill>
                <a:effectLst/>
                <a:latin typeface="Helvetica Light" panose="020B0403020202020204" pitchFamily="34" charset="0"/>
              </a:rPr>
              <a:t>recatis</a:t>
            </a:r>
            <a:r>
              <a:rPr lang="en-GB" sz="3200" dirty="0">
                <a:solidFill>
                  <a:srgbClr val="014757"/>
                </a:solidFill>
                <a:effectLst/>
                <a:latin typeface="Helvetica Light" panose="020B0403020202020204" pitchFamily="34" charset="0"/>
              </a:rPr>
              <a:t> a </a:t>
            </a:r>
            <a:r>
              <a:rPr lang="en-GB" sz="3200" dirty="0" err="1">
                <a:solidFill>
                  <a:srgbClr val="014757"/>
                </a:solidFill>
                <a:effectLst/>
                <a:latin typeface="Helvetica Light" panose="020B0403020202020204" pitchFamily="34" charset="0"/>
              </a:rPr>
              <a:t>volum</a:t>
            </a:r>
            <a:r>
              <a:rPr lang="en-GB" sz="3200" dirty="0">
                <a:solidFill>
                  <a:srgbClr val="014757"/>
                </a:solidFill>
                <a:effectLst/>
                <a:latin typeface="Helvetica Light" panose="020B0403020202020204" pitchFamily="34" charset="0"/>
              </a:rPr>
              <a:t>, </a:t>
            </a:r>
            <a:r>
              <a:rPr lang="en-GB" sz="3200" dirty="0" err="1">
                <a:solidFill>
                  <a:srgbClr val="014757"/>
                </a:solidFill>
                <a:effectLst/>
                <a:latin typeface="Helvetica Light" panose="020B0403020202020204" pitchFamily="34" charset="0"/>
              </a:rPr>
              <a:t>exerae</a:t>
            </a:r>
            <a:r>
              <a:rPr lang="en-GB" sz="3200" dirty="0">
                <a:solidFill>
                  <a:srgbClr val="014757"/>
                </a:solidFill>
                <a:effectLst/>
                <a:latin typeface="Helvetica Light" panose="020B0403020202020204" pitchFamily="34" charset="0"/>
              </a:rPr>
              <a:t> </a:t>
            </a:r>
            <a:r>
              <a:rPr lang="en-GB" sz="3200" dirty="0" err="1">
                <a:solidFill>
                  <a:srgbClr val="014757"/>
                </a:solidFill>
                <a:effectLst/>
                <a:latin typeface="Helvetica Light" panose="020B0403020202020204" pitchFamily="34" charset="0"/>
              </a:rPr>
              <a:t>nimin</a:t>
            </a:r>
            <a:r>
              <a:rPr lang="en-GB" sz="3200" dirty="0">
                <a:solidFill>
                  <a:srgbClr val="014757"/>
                </a:solidFill>
                <a:effectLst/>
                <a:latin typeface="Helvetica Light" panose="020B0403020202020204" pitchFamily="34" charset="0"/>
              </a:rPr>
              <a:t> et </a:t>
            </a:r>
            <a:r>
              <a:rPr lang="en-GB" sz="3200" dirty="0" err="1">
                <a:solidFill>
                  <a:srgbClr val="014757"/>
                </a:solidFill>
                <a:effectLst/>
                <a:latin typeface="Helvetica Light" panose="020B0403020202020204" pitchFamily="34" charset="0"/>
              </a:rPr>
              <a:t>lauditatenet</a:t>
            </a:r>
            <a:r>
              <a:rPr lang="en-GB" sz="3200" dirty="0">
                <a:solidFill>
                  <a:srgbClr val="014757"/>
                </a:solidFill>
                <a:effectLst/>
                <a:latin typeface="Helvetica Light" panose="020B0403020202020204" pitchFamily="34" charset="0"/>
              </a:rPr>
              <a:t> </a:t>
            </a:r>
            <a:r>
              <a:rPr lang="en-GB" sz="3200" dirty="0" err="1">
                <a:solidFill>
                  <a:srgbClr val="014757"/>
                </a:solidFill>
                <a:effectLst/>
                <a:latin typeface="Helvetica Light" panose="020B0403020202020204" pitchFamily="34" charset="0"/>
              </a:rPr>
              <a:t>opti</a:t>
            </a:r>
            <a:r>
              <a:rPr lang="en-GB" sz="3200" dirty="0">
                <a:solidFill>
                  <a:srgbClr val="014757"/>
                </a:solidFill>
                <a:effectLst/>
                <a:latin typeface="Helvetica Light" panose="020B0403020202020204" pitchFamily="34" charset="0"/>
              </a:rPr>
              <a:t> </a:t>
            </a:r>
            <a:r>
              <a:rPr lang="en-GB" sz="3200" dirty="0" err="1">
                <a:solidFill>
                  <a:srgbClr val="014757"/>
                </a:solidFill>
                <a:effectLst/>
                <a:latin typeface="Helvetica Light" panose="020B0403020202020204" pitchFamily="34" charset="0"/>
              </a:rPr>
              <a:t>verore</a:t>
            </a:r>
            <a:r>
              <a:rPr lang="en-GB" sz="3200" dirty="0">
                <a:solidFill>
                  <a:srgbClr val="014757"/>
                </a:solidFill>
                <a:effectLst/>
                <a:latin typeface="Helvetica Light" panose="020B0403020202020204" pitchFamily="34" charset="0"/>
              </a:rPr>
              <a:t> </a:t>
            </a:r>
            <a:r>
              <a:rPr lang="en-GB" sz="3200" dirty="0" err="1">
                <a:solidFill>
                  <a:srgbClr val="014757"/>
                </a:solidFill>
                <a:effectLst/>
                <a:latin typeface="Helvetica Light" panose="020B0403020202020204" pitchFamily="34" charset="0"/>
              </a:rPr>
              <a:t>occusci</a:t>
            </a:r>
            <a:r>
              <a:rPr lang="en-GB" sz="3200" dirty="0">
                <a:solidFill>
                  <a:srgbClr val="014757"/>
                </a:solidFill>
                <a:effectLst/>
                <a:latin typeface="Helvetica Light" panose="020B0403020202020204" pitchFamily="34" charset="0"/>
              </a:rPr>
              <a:t> </a:t>
            </a:r>
            <a:r>
              <a:rPr lang="en-GB" sz="3200" dirty="0" err="1">
                <a:solidFill>
                  <a:srgbClr val="014757"/>
                </a:solidFill>
                <a:effectLst/>
                <a:latin typeface="Helvetica Light" panose="020B0403020202020204" pitchFamily="34" charset="0"/>
              </a:rPr>
              <a:t>llupit</a:t>
            </a:r>
            <a:r>
              <a:rPr lang="en-GB" sz="3200" dirty="0">
                <a:solidFill>
                  <a:srgbClr val="014757"/>
                </a:solidFill>
                <a:effectLst/>
                <a:latin typeface="Helvetica Light" panose="020B0403020202020204" pitchFamily="34" charset="0"/>
              </a:rPr>
              <a:t> </a:t>
            </a:r>
            <a:r>
              <a:rPr lang="en-GB" sz="3200" dirty="0" err="1">
                <a:solidFill>
                  <a:srgbClr val="014757"/>
                </a:solidFill>
                <a:effectLst/>
                <a:latin typeface="Helvetica Light" panose="020B0403020202020204" pitchFamily="34" charset="0"/>
              </a:rPr>
              <a:t>facculles</a:t>
            </a:r>
            <a:r>
              <a:rPr lang="en-GB" sz="3200" dirty="0">
                <a:solidFill>
                  <a:srgbClr val="014757"/>
                </a:solidFill>
                <a:effectLst/>
                <a:latin typeface="Helvetica Light" panose="020B0403020202020204" pitchFamily="34" charset="0"/>
              </a:rPr>
              <a:t> </a:t>
            </a:r>
            <a:r>
              <a:rPr lang="en-GB" sz="3200" dirty="0" err="1">
                <a:solidFill>
                  <a:srgbClr val="014757"/>
                </a:solidFill>
                <a:effectLst/>
                <a:latin typeface="Helvetica Light" panose="020B0403020202020204" pitchFamily="34" charset="0"/>
              </a:rPr>
              <a:t>erit</a:t>
            </a:r>
            <a:r>
              <a:rPr lang="en-GB" sz="3200" dirty="0">
                <a:solidFill>
                  <a:srgbClr val="014757"/>
                </a:solidFill>
                <a:effectLst/>
                <a:latin typeface="Helvetica Light" panose="020B0403020202020204" pitchFamily="34" charset="0"/>
              </a:rPr>
              <a:t>, </a:t>
            </a:r>
            <a:r>
              <a:rPr lang="en-GB" sz="3200" dirty="0" err="1">
                <a:solidFill>
                  <a:srgbClr val="014757"/>
                </a:solidFill>
                <a:effectLst/>
                <a:latin typeface="Helvetica Light" panose="020B0403020202020204" pitchFamily="34" charset="0"/>
              </a:rPr>
              <a:t>tes</a:t>
            </a:r>
            <a:r>
              <a:rPr lang="en-GB" sz="3200" dirty="0">
                <a:solidFill>
                  <a:srgbClr val="014757"/>
                </a:solidFill>
                <a:effectLst/>
                <a:latin typeface="Helvetica Light" panose="020B0403020202020204" pitchFamily="34" charset="0"/>
              </a:rPr>
              <a:t> </a:t>
            </a:r>
            <a:r>
              <a:rPr lang="en-GB" sz="3200" dirty="0" err="1">
                <a:solidFill>
                  <a:srgbClr val="014757"/>
                </a:solidFill>
                <a:effectLst/>
                <a:latin typeface="Helvetica Light" panose="020B0403020202020204" pitchFamily="34" charset="0"/>
              </a:rPr>
              <a:t>eatus</a:t>
            </a:r>
            <a:r>
              <a:rPr lang="en-GB" sz="3200" dirty="0">
                <a:solidFill>
                  <a:srgbClr val="014757"/>
                </a:solidFill>
                <a:effectLst/>
                <a:latin typeface="Helvetica Light" panose="020B0403020202020204" pitchFamily="34" charset="0"/>
              </a:rPr>
              <a:t> </a:t>
            </a:r>
            <a:r>
              <a:rPr lang="en-GB" sz="3200" dirty="0" err="1">
                <a:solidFill>
                  <a:srgbClr val="014757"/>
                </a:solidFill>
                <a:effectLst/>
                <a:latin typeface="Helvetica Light" panose="020B0403020202020204" pitchFamily="34" charset="0"/>
              </a:rPr>
              <a:t>consequate</a:t>
            </a:r>
            <a:r>
              <a:rPr lang="en-GB" sz="3200" dirty="0">
                <a:solidFill>
                  <a:srgbClr val="014757"/>
                </a:solidFill>
                <a:effectLst/>
                <a:latin typeface="Helvetica Light" panose="020B0403020202020204" pitchFamily="34" charset="0"/>
              </a:rPr>
              <a:t> </a:t>
            </a:r>
            <a:r>
              <a:rPr lang="en-GB" sz="3200" dirty="0" err="1">
                <a:solidFill>
                  <a:srgbClr val="014757"/>
                </a:solidFill>
                <a:effectLst/>
                <a:latin typeface="Helvetica Light" panose="020B0403020202020204" pitchFamily="34" charset="0"/>
              </a:rPr>
              <a:t>odita</a:t>
            </a:r>
            <a:r>
              <a:rPr lang="en-GB" sz="3200" dirty="0">
                <a:solidFill>
                  <a:srgbClr val="014757"/>
                </a:solidFill>
                <a:effectLst/>
                <a:latin typeface="Helvetica Light" panose="020B0403020202020204" pitchFamily="34" charset="0"/>
              </a:rPr>
              <a:t> </a:t>
            </a:r>
            <a:r>
              <a:rPr lang="en-GB" sz="3200" dirty="0" err="1">
                <a:solidFill>
                  <a:srgbClr val="014757"/>
                </a:solidFill>
                <a:effectLst/>
                <a:latin typeface="Helvetica Light" panose="020B0403020202020204" pitchFamily="34" charset="0"/>
              </a:rPr>
              <a:t>el</a:t>
            </a:r>
            <a:r>
              <a:rPr lang="en-GB" sz="3200" dirty="0">
                <a:solidFill>
                  <a:srgbClr val="014757"/>
                </a:solidFill>
                <a:effectLst/>
                <a:latin typeface="Helvetica Light" panose="020B0403020202020204" pitchFamily="34" charset="0"/>
              </a:rPr>
              <a:t> </a:t>
            </a:r>
            <a:r>
              <a:rPr lang="en-GB" sz="3200" dirty="0" err="1">
                <a:solidFill>
                  <a:srgbClr val="014757"/>
                </a:solidFill>
                <a:effectLst/>
                <a:latin typeface="Helvetica Light" panose="020B0403020202020204" pitchFamily="34" charset="0"/>
              </a:rPr>
              <a:t>maximolorro</a:t>
            </a:r>
            <a:r>
              <a:rPr lang="en-GB" sz="3200" dirty="0">
                <a:solidFill>
                  <a:srgbClr val="014757"/>
                </a:solidFill>
                <a:effectLst/>
                <a:latin typeface="Helvetica Light" panose="020B0403020202020204" pitchFamily="34" charset="0"/>
              </a:rPr>
              <a:t> </a:t>
            </a:r>
            <a:r>
              <a:rPr lang="en-GB" sz="3200" dirty="0" err="1">
                <a:solidFill>
                  <a:srgbClr val="014757"/>
                </a:solidFill>
                <a:effectLst/>
                <a:latin typeface="Helvetica Light" panose="020B0403020202020204" pitchFamily="34" charset="0"/>
              </a:rPr>
              <a:t>moluptas</a:t>
            </a:r>
            <a:r>
              <a:rPr lang="en-GB" sz="3200" dirty="0">
                <a:solidFill>
                  <a:srgbClr val="014757"/>
                </a:solidFill>
                <a:effectLst/>
                <a:latin typeface="Helvetica Light" panose="020B0403020202020204" pitchFamily="34" charset="0"/>
              </a:rPr>
              <a:t> as </a:t>
            </a:r>
            <a:r>
              <a:rPr lang="en-GB" sz="3200" dirty="0" err="1">
                <a:solidFill>
                  <a:srgbClr val="014757"/>
                </a:solidFill>
                <a:effectLst/>
                <a:latin typeface="Helvetica Light" panose="020B0403020202020204" pitchFamily="34" charset="0"/>
              </a:rPr>
              <a:t>esed</a:t>
            </a:r>
            <a:r>
              <a:rPr lang="en-GB" sz="3200" dirty="0">
                <a:solidFill>
                  <a:srgbClr val="014757"/>
                </a:solidFill>
                <a:effectLst/>
                <a:latin typeface="Helvetica Light" panose="020B0403020202020204" pitchFamily="34" charset="0"/>
              </a:rPr>
              <a:t> </a:t>
            </a:r>
            <a:r>
              <a:rPr lang="en-GB" sz="3200" dirty="0" err="1">
                <a:solidFill>
                  <a:srgbClr val="014757"/>
                </a:solidFill>
                <a:effectLst/>
                <a:latin typeface="Helvetica Light" panose="020B0403020202020204" pitchFamily="34" charset="0"/>
              </a:rPr>
              <a:t>quia</a:t>
            </a:r>
            <a:r>
              <a:rPr lang="en-GB" sz="3200" dirty="0">
                <a:solidFill>
                  <a:srgbClr val="014757"/>
                </a:solidFill>
                <a:effectLst/>
                <a:latin typeface="Helvetica Light" panose="020B0403020202020204" pitchFamily="34" charset="0"/>
              </a:rPr>
              <a:t> nis </a:t>
            </a:r>
            <a:r>
              <a:rPr lang="en-GB" sz="3200" dirty="0" err="1">
                <a:solidFill>
                  <a:srgbClr val="014757"/>
                </a:solidFill>
                <a:effectLst/>
                <a:latin typeface="Helvetica Light" panose="020B0403020202020204" pitchFamily="34" charset="0"/>
              </a:rPr>
              <a:t>doloratem</a:t>
            </a:r>
            <a:r>
              <a:rPr lang="en-GB" sz="3200" dirty="0">
                <a:solidFill>
                  <a:srgbClr val="014757"/>
                </a:solidFill>
                <a:effectLst/>
                <a:latin typeface="Helvetica Light" panose="020B0403020202020204" pitchFamily="34" charset="0"/>
              </a:rPr>
              <a:t> </a:t>
            </a:r>
            <a:r>
              <a:rPr lang="en-GB" sz="3200" dirty="0" err="1">
                <a:solidFill>
                  <a:srgbClr val="014757"/>
                </a:solidFill>
                <a:effectLst/>
                <a:latin typeface="Helvetica Light" panose="020B0403020202020204" pitchFamily="34" charset="0"/>
              </a:rPr>
              <a:t>cusa</a:t>
            </a:r>
            <a:r>
              <a:rPr lang="en-GB" sz="3200" dirty="0">
                <a:solidFill>
                  <a:srgbClr val="014757"/>
                </a:solidFill>
                <a:effectLst/>
                <a:latin typeface="Helvetica Light" panose="020B0403020202020204" pitchFamily="34" charset="0"/>
              </a:rPr>
              <a:t> </a:t>
            </a:r>
            <a:r>
              <a:rPr lang="en-GB" sz="3200" dirty="0" err="1">
                <a:solidFill>
                  <a:srgbClr val="014757"/>
                </a:solidFill>
                <a:effectLst/>
                <a:latin typeface="Helvetica Light" panose="020B0403020202020204" pitchFamily="34" charset="0"/>
              </a:rPr>
              <a:t>volestium</a:t>
            </a:r>
            <a:r>
              <a:rPr lang="en-GB" sz="3200" dirty="0">
                <a:solidFill>
                  <a:srgbClr val="014757"/>
                </a:solidFill>
                <a:effectLst/>
                <a:latin typeface="Helvetica Light" panose="020B0403020202020204" pitchFamily="34" charset="0"/>
              </a:rPr>
              <a:t> sum </a:t>
            </a:r>
            <a:r>
              <a:rPr lang="en-GB" sz="3200" dirty="0" err="1">
                <a:solidFill>
                  <a:srgbClr val="014757"/>
                </a:solidFill>
                <a:effectLst/>
                <a:latin typeface="Helvetica Light" panose="020B0403020202020204" pitchFamily="34" charset="0"/>
              </a:rPr>
              <a:t>quam</a:t>
            </a:r>
            <a:r>
              <a:rPr lang="en-GB" sz="3200" dirty="0">
                <a:solidFill>
                  <a:srgbClr val="014757"/>
                </a:solidFill>
                <a:effectLst/>
                <a:latin typeface="Helvetica Light" panose="020B0403020202020204" pitchFamily="34" charset="0"/>
              </a:rPr>
              <a:t> arum </a:t>
            </a:r>
            <a:r>
              <a:rPr lang="en-GB" sz="3200" dirty="0" err="1">
                <a:solidFill>
                  <a:srgbClr val="014757"/>
                </a:solidFill>
                <a:effectLst/>
                <a:latin typeface="Helvetica Light" panose="020B0403020202020204" pitchFamily="34" charset="0"/>
              </a:rPr>
              <a:t>consendel</a:t>
            </a:r>
            <a:r>
              <a:rPr lang="en-GB" sz="3200" dirty="0">
                <a:solidFill>
                  <a:srgbClr val="014757"/>
                </a:solidFill>
                <a:effectLst/>
                <a:latin typeface="Helvetica Light" panose="020B0403020202020204" pitchFamily="34" charset="0"/>
              </a:rPr>
              <a:t> id </a:t>
            </a:r>
            <a:r>
              <a:rPr lang="en-GB" sz="3200" dirty="0" err="1">
                <a:solidFill>
                  <a:srgbClr val="014757"/>
                </a:solidFill>
                <a:effectLst/>
                <a:latin typeface="Helvetica Light" panose="020B0403020202020204" pitchFamily="34" charset="0"/>
              </a:rPr>
              <a:t>modiam</a:t>
            </a:r>
            <a:r>
              <a:rPr lang="en-GB" sz="3200" dirty="0">
                <a:solidFill>
                  <a:srgbClr val="014757"/>
                </a:solidFill>
                <a:effectLst/>
                <a:latin typeface="Helvetica Light" panose="020B0403020202020204" pitchFamily="34" charset="0"/>
              </a:rPr>
              <a:t> </a:t>
            </a:r>
            <a:r>
              <a:rPr lang="en-GB" sz="3200" dirty="0" err="1">
                <a:solidFill>
                  <a:srgbClr val="014757"/>
                </a:solidFill>
                <a:effectLst/>
                <a:latin typeface="Helvetica Light" panose="020B0403020202020204" pitchFamily="34" charset="0"/>
              </a:rPr>
              <a:t>sita</a:t>
            </a:r>
            <a:r>
              <a:rPr lang="en-GB" sz="3200" dirty="0">
                <a:solidFill>
                  <a:srgbClr val="014757"/>
                </a:solidFill>
                <a:effectLst/>
                <a:latin typeface="Helvetica Light" panose="020B0403020202020204" pitchFamily="34" charset="0"/>
              </a:rPr>
              <a:t> </a:t>
            </a:r>
            <a:r>
              <a:rPr lang="en-GB" sz="3200" dirty="0" err="1">
                <a:solidFill>
                  <a:srgbClr val="014757"/>
                </a:solidFill>
                <a:effectLst/>
                <a:latin typeface="Helvetica Light" panose="020B0403020202020204" pitchFamily="34" charset="0"/>
              </a:rPr>
              <a:t>volut</a:t>
            </a:r>
            <a:r>
              <a:rPr lang="en-GB" sz="3200" dirty="0">
                <a:solidFill>
                  <a:srgbClr val="014757"/>
                </a:solidFill>
                <a:effectLst/>
                <a:latin typeface="Helvetica Light" panose="020B0403020202020204" pitchFamily="34" charset="0"/>
              </a:rPr>
              <a:t> </a:t>
            </a:r>
            <a:r>
              <a:rPr lang="en-GB" sz="3200" dirty="0" err="1">
                <a:solidFill>
                  <a:srgbClr val="014757"/>
                </a:solidFill>
                <a:effectLst/>
                <a:latin typeface="Helvetica Light" panose="020B0403020202020204" pitchFamily="34" charset="0"/>
              </a:rPr>
              <a:t>lis</a:t>
            </a:r>
            <a:r>
              <a:rPr lang="en-GB" sz="3200" dirty="0">
                <a:solidFill>
                  <a:srgbClr val="014757"/>
                </a:solidFill>
                <a:effectLst/>
                <a:latin typeface="Helvetica Light" panose="020B0403020202020204" pitchFamily="34" charset="0"/>
              </a:rPr>
              <a:t> </a:t>
            </a:r>
            <a:r>
              <a:rPr lang="en-GB" sz="3200" dirty="0" err="1">
                <a:solidFill>
                  <a:srgbClr val="014757"/>
                </a:solidFill>
                <a:effectLst/>
                <a:latin typeface="Helvetica Light" panose="020B0403020202020204" pitchFamily="34" charset="0"/>
              </a:rPr>
              <a:t>adipid</a:t>
            </a:r>
            <a:r>
              <a:rPr lang="en-GB" sz="3200" dirty="0">
                <a:solidFill>
                  <a:srgbClr val="014757"/>
                </a:solidFill>
                <a:effectLst/>
                <a:latin typeface="Helvetica Light" panose="020B0403020202020204" pitchFamily="34" charset="0"/>
              </a:rPr>
              <a:t> qui </a:t>
            </a:r>
            <a:r>
              <a:rPr lang="en-GB" sz="3200" dirty="0" err="1">
                <a:solidFill>
                  <a:srgbClr val="014757"/>
                </a:solidFill>
                <a:effectLst/>
                <a:latin typeface="Helvetica Light" panose="020B0403020202020204" pitchFamily="34" charset="0"/>
              </a:rPr>
              <a:t>niamus</a:t>
            </a:r>
            <a:r>
              <a:rPr lang="en-GB" sz="3200" dirty="0">
                <a:solidFill>
                  <a:srgbClr val="014757"/>
                </a:solidFill>
                <a:effectLst/>
                <a:latin typeface="Helvetica Light" panose="020B0403020202020204" pitchFamily="34" charset="0"/>
              </a:rPr>
              <a:t> </a:t>
            </a:r>
            <a:r>
              <a:rPr lang="en-GB" sz="3200" dirty="0" err="1">
                <a:solidFill>
                  <a:srgbClr val="014757"/>
                </a:solidFill>
                <a:effectLst/>
                <a:latin typeface="Helvetica Light" panose="020B0403020202020204" pitchFamily="34" charset="0"/>
              </a:rPr>
              <a:t>explige</a:t>
            </a:r>
            <a:r>
              <a:rPr lang="en-GB" sz="3200" dirty="0">
                <a:solidFill>
                  <a:srgbClr val="014757"/>
                </a:solidFill>
                <a:effectLst/>
                <a:latin typeface="Helvetica Light" panose="020B0403020202020204" pitchFamily="34" charset="0"/>
              </a:rPr>
              <a:t> </a:t>
            </a:r>
            <a:r>
              <a:rPr lang="en-GB" sz="3200" dirty="0" err="1">
                <a:solidFill>
                  <a:srgbClr val="014757"/>
                </a:solidFill>
                <a:effectLst/>
                <a:latin typeface="Helvetica Light" panose="020B0403020202020204" pitchFamily="34" charset="0"/>
              </a:rPr>
              <a:t>nihilis</a:t>
            </a:r>
            <a:r>
              <a:rPr lang="en-GB" sz="3200" dirty="0">
                <a:solidFill>
                  <a:srgbClr val="014757"/>
                </a:solidFill>
                <a:effectLst/>
                <a:latin typeface="Helvetica Light" panose="020B0403020202020204" pitchFamily="34" charset="0"/>
              </a:rPr>
              <a:t> ab is con </a:t>
            </a:r>
            <a:r>
              <a:rPr lang="en-GB" sz="3200" dirty="0" err="1">
                <a:solidFill>
                  <a:srgbClr val="014757"/>
                </a:solidFill>
                <a:effectLst/>
                <a:latin typeface="Helvetica Light" panose="020B0403020202020204" pitchFamily="34" charset="0"/>
              </a:rPr>
              <a:t>comnis</a:t>
            </a:r>
            <a:r>
              <a:rPr lang="en-GB" sz="3200" dirty="0">
                <a:solidFill>
                  <a:srgbClr val="014757"/>
                </a:solidFill>
                <a:effectLst/>
                <a:latin typeface="Helvetica Light" panose="020B0403020202020204" pitchFamily="34" charset="0"/>
              </a:rPr>
              <a:t> </a:t>
            </a:r>
            <a:r>
              <a:rPr lang="en-GB" sz="3200" dirty="0" err="1">
                <a:solidFill>
                  <a:srgbClr val="014757"/>
                </a:solidFill>
                <a:effectLst/>
                <a:latin typeface="Helvetica Light" panose="020B0403020202020204" pitchFamily="34" charset="0"/>
              </a:rPr>
              <a:t>dio</a:t>
            </a:r>
            <a:r>
              <a:rPr lang="en-GB" sz="3200" dirty="0">
                <a:solidFill>
                  <a:srgbClr val="014757"/>
                </a:solidFill>
                <a:effectLst/>
                <a:latin typeface="Helvetica Light" panose="020B0403020202020204" pitchFamily="34" charset="0"/>
              </a:rPr>
              <a:t>.</a:t>
            </a:r>
          </a:p>
        </p:txBody>
      </p:sp>
      <p:sp>
        <p:nvSpPr>
          <p:cNvPr id="12" name="TextBox 11">
            <a:extLst>
              <a:ext uri="{FF2B5EF4-FFF2-40B4-BE49-F238E27FC236}">
                <a16:creationId xmlns:a16="http://schemas.microsoft.com/office/drawing/2014/main" id="{D035243B-658D-109D-40D7-0850FBD75D76}"/>
              </a:ext>
            </a:extLst>
          </p:cNvPr>
          <p:cNvSpPr txBox="1"/>
          <p:nvPr userDrawn="1"/>
        </p:nvSpPr>
        <p:spPr>
          <a:xfrm>
            <a:off x="712786" y="3338451"/>
            <a:ext cx="12369230" cy="1517678"/>
          </a:xfrm>
          <a:prstGeom prst="rect">
            <a:avLst/>
          </a:prstGeom>
          <a:noFill/>
        </p:spPr>
        <p:txBody>
          <a:bodyPr wrap="square" lIns="180000" tIns="180000" rIns="180000" bIns="180000">
            <a:spAutoFit/>
          </a:bodyPr>
          <a:lstStyle/>
          <a:p>
            <a:pPr>
              <a:spcAft>
                <a:spcPts val="4800"/>
              </a:spcAft>
            </a:pPr>
            <a:r>
              <a:rPr lang="en-GB" sz="7500" dirty="0" err="1">
                <a:solidFill>
                  <a:srgbClr val="014757"/>
                </a:solidFill>
                <a:effectLst/>
                <a:latin typeface="Helvetica Light" panose="020B0403020202020204" pitchFamily="34" charset="0"/>
              </a:rPr>
              <a:t>Officaectis</a:t>
            </a:r>
            <a:r>
              <a:rPr lang="en-GB" sz="7500" dirty="0">
                <a:solidFill>
                  <a:srgbClr val="014757"/>
                </a:solidFill>
                <a:effectLst/>
                <a:latin typeface="Helvetica Light" panose="020B0403020202020204" pitchFamily="34" charset="0"/>
              </a:rPr>
              <a:t> </a:t>
            </a:r>
            <a:r>
              <a:rPr lang="en-GB" sz="7500" dirty="0" err="1">
                <a:solidFill>
                  <a:srgbClr val="014757"/>
                </a:solidFill>
                <a:effectLst/>
                <a:latin typeface="Helvetica Light" panose="020B0403020202020204" pitchFamily="34" charset="0"/>
              </a:rPr>
              <a:t>aut</a:t>
            </a:r>
            <a:r>
              <a:rPr lang="en-GB" sz="7500" dirty="0">
                <a:solidFill>
                  <a:srgbClr val="014757"/>
                </a:solidFill>
                <a:effectLst/>
                <a:latin typeface="Helvetica Light" panose="020B0403020202020204" pitchFamily="34" charset="0"/>
              </a:rPr>
              <a:t> </a:t>
            </a:r>
            <a:r>
              <a:rPr lang="en-GB" sz="7500" dirty="0" err="1">
                <a:solidFill>
                  <a:srgbClr val="014757"/>
                </a:solidFill>
                <a:effectLst/>
                <a:latin typeface="Helvetica Light" panose="020B0403020202020204" pitchFamily="34" charset="0"/>
              </a:rPr>
              <a:t>endae</a:t>
            </a:r>
            <a:r>
              <a:rPr lang="en-GB" sz="7500" dirty="0">
                <a:solidFill>
                  <a:srgbClr val="014757"/>
                </a:solidFill>
                <a:effectLst/>
                <a:latin typeface="Helvetica Light" panose="020B0403020202020204" pitchFamily="34" charset="0"/>
              </a:rPr>
              <a:t> </a:t>
            </a:r>
            <a:r>
              <a:rPr lang="en-GB" sz="7500" dirty="0" err="1">
                <a:solidFill>
                  <a:srgbClr val="014757"/>
                </a:solidFill>
                <a:effectLst/>
                <a:latin typeface="Helvetica Light" panose="020B0403020202020204" pitchFamily="34" charset="0"/>
              </a:rPr>
              <a:t>volore</a:t>
            </a:r>
            <a:endParaRPr lang="en-GB" sz="7500" dirty="0">
              <a:solidFill>
                <a:srgbClr val="014757"/>
              </a:solidFill>
              <a:latin typeface="Helvetica Light" panose="020B0403020202020204" pitchFamily="34" charset="0"/>
            </a:endParaRPr>
          </a:p>
        </p:txBody>
      </p:sp>
      <p:sp>
        <p:nvSpPr>
          <p:cNvPr id="24" name="TextBox 23">
            <a:extLst>
              <a:ext uri="{FF2B5EF4-FFF2-40B4-BE49-F238E27FC236}">
                <a16:creationId xmlns:a16="http://schemas.microsoft.com/office/drawing/2014/main" id="{510D63C7-2F9C-D923-8A71-F3C26B9CE36B}"/>
              </a:ext>
            </a:extLst>
          </p:cNvPr>
          <p:cNvSpPr txBox="1"/>
          <p:nvPr userDrawn="1"/>
        </p:nvSpPr>
        <p:spPr>
          <a:xfrm>
            <a:off x="14149137" y="5456958"/>
            <a:ext cx="5754881" cy="2120406"/>
          </a:xfrm>
          <a:prstGeom prst="roundRect">
            <a:avLst>
              <a:gd name="adj" fmla="val 9172"/>
            </a:avLst>
          </a:prstGeom>
          <a:solidFill>
            <a:srgbClr val="CDFE64"/>
          </a:solidFill>
        </p:spPr>
        <p:txBody>
          <a:bodyPr wrap="square" lIns="270000" tIns="270000" rIns="270000" bIns="270000">
            <a:spAutoFit/>
          </a:bodyPr>
          <a:lstStyle/>
          <a:p>
            <a:r>
              <a:rPr lang="en-GB" sz="3200" dirty="0" err="1">
                <a:solidFill>
                  <a:srgbClr val="014757"/>
                </a:solidFill>
                <a:effectLst/>
                <a:latin typeface="Helvetica Light" panose="020B0403020202020204" pitchFamily="34" charset="0"/>
              </a:rPr>
              <a:t>Otate</a:t>
            </a:r>
            <a:r>
              <a:rPr lang="en-GB" sz="3200" dirty="0">
                <a:solidFill>
                  <a:srgbClr val="014757"/>
                </a:solidFill>
                <a:effectLst/>
                <a:latin typeface="Helvetica Light" panose="020B0403020202020204" pitchFamily="34" charset="0"/>
              </a:rPr>
              <a:t> </a:t>
            </a:r>
            <a:r>
              <a:rPr lang="en-GB" sz="3200" dirty="0" err="1">
                <a:solidFill>
                  <a:srgbClr val="014757"/>
                </a:solidFill>
                <a:effectLst/>
                <a:latin typeface="Helvetica Light" panose="020B0403020202020204" pitchFamily="34" charset="0"/>
              </a:rPr>
              <a:t>mos</a:t>
            </a:r>
            <a:r>
              <a:rPr lang="en-GB" sz="3200" dirty="0">
                <a:solidFill>
                  <a:srgbClr val="014757"/>
                </a:solidFill>
                <a:effectLst/>
                <a:latin typeface="Helvetica Light" panose="020B0403020202020204" pitchFamily="34" charset="0"/>
              </a:rPr>
              <a:t> </a:t>
            </a:r>
            <a:r>
              <a:rPr lang="en-GB" sz="3200" dirty="0" err="1">
                <a:solidFill>
                  <a:srgbClr val="014757"/>
                </a:solidFill>
                <a:effectLst/>
                <a:latin typeface="Helvetica Light" panose="020B0403020202020204" pitchFamily="34" charset="0"/>
              </a:rPr>
              <a:t>si</a:t>
            </a:r>
            <a:r>
              <a:rPr lang="en-GB" sz="3200" dirty="0">
                <a:solidFill>
                  <a:srgbClr val="014757"/>
                </a:solidFill>
                <a:effectLst/>
                <a:latin typeface="Helvetica Light" panose="020B0403020202020204" pitchFamily="34" charset="0"/>
              </a:rPr>
              <a:t> </a:t>
            </a:r>
            <a:r>
              <a:rPr lang="en-GB" sz="3200" dirty="0" err="1">
                <a:solidFill>
                  <a:srgbClr val="014757"/>
                </a:solidFill>
                <a:effectLst/>
                <a:latin typeface="Helvetica Light" panose="020B0403020202020204" pitchFamily="34" charset="0"/>
              </a:rPr>
              <a:t>acea</a:t>
            </a:r>
            <a:r>
              <a:rPr lang="en-GB" sz="3200" dirty="0">
                <a:solidFill>
                  <a:srgbClr val="014757"/>
                </a:solidFill>
                <a:effectLst/>
                <a:latin typeface="Helvetica Light" panose="020B0403020202020204" pitchFamily="34" charset="0"/>
              </a:rPr>
              <a:t> </a:t>
            </a:r>
            <a:r>
              <a:rPr lang="en-GB" sz="3200" dirty="0" err="1">
                <a:solidFill>
                  <a:srgbClr val="014757"/>
                </a:solidFill>
                <a:effectLst/>
                <a:latin typeface="Helvetica Light" panose="020B0403020202020204" pitchFamily="34" charset="0"/>
              </a:rPr>
              <a:t>ditiorum</a:t>
            </a:r>
            <a:r>
              <a:rPr lang="en-GB" sz="3200" dirty="0">
                <a:solidFill>
                  <a:srgbClr val="014757"/>
                </a:solidFill>
                <a:effectLst/>
                <a:latin typeface="Helvetica Light" panose="020B0403020202020204" pitchFamily="34" charset="0"/>
              </a:rPr>
              <a:t> </a:t>
            </a:r>
            <a:r>
              <a:rPr lang="en-GB" sz="3200" dirty="0" err="1">
                <a:solidFill>
                  <a:srgbClr val="014757"/>
                </a:solidFill>
                <a:effectLst/>
                <a:latin typeface="Helvetica Light" panose="020B0403020202020204" pitchFamily="34" charset="0"/>
              </a:rPr>
              <a:t>comnistotam</a:t>
            </a:r>
            <a:r>
              <a:rPr lang="en-GB" sz="3200" dirty="0">
                <a:solidFill>
                  <a:srgbClr val="014757"/>
                </a:solidFill>
                <a:effectLst/>
                <a:latin typeface="Helvetica Light" panose="020B0403020202020204" pitchFamily="34" charset="0"/>
              </a:rPr>
              <a:t> </a:t>
            </a:r>
            <a:r>
              <a:rPr lang="en-GB" sz="3200" dirty="0" err="1">
                <a:solidFill>
                  <a:srgbClr val="014757"/>
                </a:solidFill>
                <a:effectLst/>
                <a:latin typeface="Helvetica Light" panose="020B0403020202020204" pitchFamily="34" charset="0"/>
              </a:rPr>
              <a:t>asimperum</a:t>
            </a:r>
            <a:r>
              <a:rPr lang="en-GB" sz="3200" dirty="0">
                <a:solidFill>
                  <a:srgbClr val="014757"/>
                </a:solidFill>
                <a:effectLst/>
                <a:latin typeface="Helvetica Light" panose="020B0403020202020204" pitchFamily="34" charset="0"/>
              </a:rPr>
              <a:t> ad </a:t>
            </a:r>
            <a:r>
              <a:rPr lang="en-GB" sz="3200" dirty="0" err="1">
                <a:solidFill>
                  <a:srgbClr val="014757"/>
                </a:solidFill>
                <a:effectLst/>
                <a:latin typeface="Helvetica Light" panose="020B0403020202020204" pitchFamily="34" charset="0"/>
              </a:rPr>
              <a:t>untium</a:t>
            </a:r>
            <a:r>
              <a:rPr lang="en-GB" sz="3200" dirty="0">
                <a:solidFill>
                  <a:srgbClr val="014757"/>
                </a:solidFill>
                <a:effectLst/>
                <a:latin typeface="Helvetica Light" panose="020B0403020202020204" pitchFamily="34" charset="0"/>
              </a:rPr>
              <a:t> </a:t>
            </a:r>
            <a:r>
              <a:rPr lang="en-GB" sz="3200" dirty="0" err="1">
                <a:solidFill>
                  <a:srgbClr val="014757"/>
                </a:solidFill>
                <a:effectLst/>
                <a:latin typeface="Helvetica Light" panose="020B0403020202020204" pitchFamily="34" charset="0"/>
              </a:rPr>
              <a:t>volore</a:t>
            </a:r>
            <a:r>
              <a:rPr lang="en-GB" sz="3200" dirty="0">
                <a:solidFill>
                  <a:srgbClr val="014757"/>
                </a:solidFill>
                <a:effectLst/>
                <a:latin typeface="Helvetica Light" panose="020B0403020202020204" pitchFamily="34" charset="0"/>
              </a:rPr>
              <a:t>.</a:t>
            </a:r>
            <a:endParaRPr lang="en-US" sz="3200" dirty="0"/>
          </a:p>
        </p:txBody>
      </p:sp>
      <p:sp>
        <p:nvSpPr>
          <p:cNvPr id="25" name="TextBox 24">
            <a:extLst>
              <a:ext uri="{FF2B5EF4-FFF2-40B4-BE49-F238E27FC236}">
                <a16:creationId xmlns:a16="http://schemas.microsoft.com/office/drawing/2014/main" id="{8E7F8D04-5486-F015-54BC-991CAB770F70}"/>
              </a:ext>
            </a:extLst>
          </p:cNvPr>
          <p:cNvSpPr txBox="1"/>
          <p:nvPr userDrawn="1"/>
        </p:nvSpPr>
        <p:spPr>
          <a:xfrm>
            <a:off x="19904018" y="3700572"/>
            <a:ext cx="2535080" cy="1765178"/>
          </a:xfrm>
          <a:prstGeom prst="roundRect">
            <a:avLst>
              <a:gd name="adj" fmla="val 6754"/>
            </a:avLst>
          </a:prstGeom>
          <a:solidFill>
            <a:srgbClr val="CDFE64"/>
          </a:solidFill>
        </p:spPr>
        <p:txBody>
          <a:bodyPr wrap="square" lIns="270000" tIns="270000" rIns="270000" bIns="270000">
            <a:spAutoFit/>
          </a:bodyPr>
          <a:lstStyle/>
          <a:p>
            <a:r>
              <a:rPr lang="en-GB" sz="7500" dirty="0">
                <a:solidFill>
                  <a:srgbClr val="014757"/>
                </a:solidFill>
                <a:effectLst/>
                <a:latin typeface="Helvetica Light" panose="020B0403020202020204" pitchFamily="34" charset="0"/>
              </a:rPr>
              <a:t>81%</a:t>
            </a:r>
            <a:endParaRPr lang="en-US" sz="7500" dirty="0"/>
          </a:p>
        </p:txBody>
      </p:sp>
      <p:sp>
        <p:nvSpPr>
          <p:cNvPr id="26" name="Plaque 25">
            <a:extLst>
              <a:ext uri="{FF2B5EF4-FFF2-40B4-BE49-F238E27FC236}">
                <a16:creationId xmlns:a16="http://schemas.microsoft.com/office/drawing/2014/main" id="{00576801-1EE5-CDB6-5526-5D1BE377DD04}"/>
              </a:ext>
            </a:extLst>
          </p:cNvPr>
          <p:cNvSpPr/>
          <p:nvPr userDrawn="1"/>
        </p:nvSpPr>
        <p:spPr>
          <a:xfrm>
            <a:off x="19511236" y="5060761"/>
            <a:ext cx="788977" cy="801088"/>
          </a:xfrm>
          <a:prstGeom prst="plaque">
            <a:avLst>
              <a:gd name="adj" fmla="val 50000"/>
            </a:avLst>
          </a:prstGeom>
          <a:solidFill>
            <a:srgbClr val="CDFE6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42" name="Group 41">
            <a:extLst>
              <a:ext uri="{FF2B5EF4-FFF2-40B4-BE49-F238E27FC236}">
                <a16:creationId xmlns:a16="http://schemas.microsoft.com/office/drawing/2014/main" id="{7B649CCB-1FC6-7BCA-4B19-1AB12DD79A90}"/>
              </a:ext>
            </a:extLst>
          </p:cNvPr>
          <p:cNvGrpSpPr/>
          <p:nvPr userDrawn="1"/>
        </p:nvGrpSpPr>
        <p:grpSpPr>
          <a:xfrm>
            <a:off x="14149137" y="7746643"/>
            <a:ext cx="8289961" cy="3125927"/>
            <a:chOff x="15396082" y="7666433"/>
            <a:chExt cx="8289961" cy="3125927"/>
          </a:xfrm>
        </p:grpSpPr>
        <p:sp>
          <p:nvSpPr>
            <p:cNvPr id="31" name="TextBox 30">
              <a:extLst>
                <a:ext uri="{FF2B5EF4-FFF2-40B4-BE49-F238E27FC236}">
                  <a16:creationId xmlns:a16="http://schemas.microsoft.com/office/drawing/2014/main" id="{47F69DEF-5454-2FE8-B7B3-F14CC518FF67}"/>
                </a:ext>
              </a:extLst>
            </p:cNvPr>
            <p:cNvSpPr txBox="1"/>
            <p:nvPr userDrawn="1"/>
          </p:nvSpPr>
          <p:spPr>
            <a:xfrm>
              <a:off x="15396082" y="7666433"/>
              <a:ext cx="2556298" cy="1798049"/>
            </a:xfrm>
            <a:prstGeom prst="roundRect">
              <a:avLst>
                <a:gd name="adj" fmla="val 10112"/>
              </a:avLst>
            </a:prstGeom>
            <a:solidFill>
              <a:srgbClr val="B8BCEC"/>
            </a:solidFill>
          </p:spPr>
          <p:txBody>
            <a:bodyPr wrap="square" lIns="270000" tIns="270000" rIns="270000" bIns="270000">
              <a:spAutoFit/>
            </a:bodyPr>
            <a:lstStyle/>
            <a:p>
              <a:r>
                <a:rPr lang="en-GB" sz="7500" dirty="0">
                  <a:solidFill>
                    <a:srgbClr val="014757"/>
                  </a:solidFill>
                  <a:effectLst/>
                  <a:latin typeface="Helvetica Light" panose="020B0403020202020204" pitchFamily="34" charset="0"/>
                </a:rPr>
                <a:t>81%</a:t>
              </a:r>
              <a:endParaRPr lang="en-US" sz="7500" dirty="0"/>
            </a:p>
          </p:txBody>
        </p:sp>
        <p:sp>
          <p:nvSpPr>
            <p:cNvPr id="34" name="TextBox 33">
              <a:extLst>
                <a:ext uri="{FF2B5EF4-FFF2-40B4-BE49-F238E27FC236}">
                  <a16:creationId xmlns:a16="http://schemas.microsoft.com/office/drawing/2014/main" id="{66127AC3-D471-C7C0-BC1F-430C7F157BE8}"/>
                </a:ext>
              </a:extLst>
            </p:cNvPr>
            <p:cNvSpPr txBox="1"/>
            <p:nvPr userDrawn="1"/>
          </p:nvSpPr>
          <p:spPr>
            <a:xfrm>
              <a:off x="18275309" y="7668530"/>
              <a:ext cx="5410734" cy="3123830"/>
            </a:xfrm>
            <a:prstGeom prst="roundRect">
              <a:avLst>
                <a:gd name="adj" fmla="val 6754"/>
              </a:avLst>
            </a:prstGeom>
            <a:solidFill>
              <a:srgbClr val="B8BCEC"/>
            </a:solidFill>
          </p:spPr>
          <p:txBody>
            <a:bodyPr wrap="square" lIns="270000" tIns="270000" rIns="270000" bIns="270000">
              <a:spAutoFit/>
            </a:bodyPr>
            <a:lstStyle/>
            <a:p>
              <a:r>
                <a:rPr lang="en-GB" sz="3200" dirty="0" err="1">
                  <a:solidFill>
                    <a:srgbClr val="014757"/>
                  </a:solidFill>
                  <a:effectLst/>
                  <a:latin typeface="Helvetica Light" panose="020B0403020202020204" pitchFamily="34" charset="0"/>
                </a:rPr>
                <a:t>Otate</a:t>
              </a:r>
              <a:r>
                <a:rPr lang="en-GB" sz="3200" dirty="0">
                  <a:solidFill>
                    <a:srgbClr val="014757"/>
                  </a:solidFill>
                  <a:effectLst/>
                  <a:latin typeface="Helvetica Light" panose="020B0403020202020204" pitchFamily="34" charset="0"/>
                </a:rPr>
                <a:t> </a:t>
              </a:r>
              <a:r>
                <a:rPr lang="en-GB" sz="3200" dirty="0" err="1">
                  <a:solidFill>
                    <a:srgbClr val="014757"/>
                  </a:solidFill>
                  <a:effectLst/>
                  <a:latin typeface="Helvetica Light" panose="020B0403020202020204" pitchFamily="34" charset="0"/>
                </a:rPr>
                <a:t>mos</a:t>
              </a:r>
              <a:r>
                <a:rPr lang="en-GB" sz="3200" dirty="0">
                  <a:solidFill>
                    <a:srgbClr val="014757"/>
                  </a:solidFill>
                  <a:effectLst/>
                  <a:latin typeface="Helvetica Light" panose="020B0403020202020204" pitchFamily="34" charset="0"/>
                </a:rPr>
                <a:t> </a:t>
              </a:r>
              <a:r>
                <a:rPr lang="en-GB" sz="3200" dirty="0" err="1">
                  <a:solidFill>
                    <a:srgbClr val="014757"/>
                  </a:solidFill>
                  <a:effectLst/>
                  <a:latin typeface="Helvetica Light" panose="020B0403020202020204" pitchFamily="34" charset="0"/>
                </a:rPr>
                <a:t>si</a:t>
              </a:r>
              <a:r>
                <a:rPr lang="en-GB" sz="3200" dirty="0">
                  <a:solidFill>
                    <a:srgbClr val="014757"/>
                  </a:solidFill>
                  <a:effectLst/>
                  <a:latin typeface="Helvetica Light" panose="020B0403020202020204" pitchFamily="34" charset="0"/>
                </a:rPr>
                <a:t> </a:t>
              </a:r>
              <a:r>
                <a:rPr lang="en-GB" sz="3200" dirty="0" err="1">
                  <a:solidFill>
                    <a:srgbClr val="014757"/>
                  </a:solidFill>
                  <a:effectLst/>
                  <a:latin typeface="Helvetica Light" panose="020B0403020202020204" pitchFamily="34" charset="0"/>
                </a:rPr>
                <a:t>acea</a:t>
              </a:r>
              <a:r>
                <a:rPr lang="en-GB" sz="3200" dirty="0">
                  <a:solidFill>
                    <a:srgbClr val="014757"/>
                  </a:solidFill>
                  <a:effectLst/>
                  <a:latin typeface="Helvetica Light" panose="020B0403020202020204" pitchFamily="34" charset="0"/>
                </a:rPr>
                <a:t> </a:t>
              </a:r>
              <a:r>
                <a:rPr lang="en-GB" sz="3200" dirty="0" err="1">
                  <a:solidFill>
                    <a:srgbClr val="014757"/>
                  </a:solidFill>
                  <a:effectLst/>
                  <a:latin typeface="Helvetica Light" panose="020B0403020202020204" pitchFamily="34" charset="0"/>
                </a:rPr>
                <a:t>ditiorum</a:t>
              </a:r>
              <a:r>
                <a:rPr lang="en-GB" sz="3200" dirty="0">
                  <a:solidFill>
                    <a:srgbClr val="014757"/>
                  </a:solidFill>
                  <a:effectLst/>
                  <a:latin typeface="Helvetica Light" panose="020B0403020202020204" pitchFamily="34" charset="0"/>
                </a:rPr>
                <a:t> </a:t>
              </a:r>
              <a:r>
                <a:rPr lang="en-GB" sz="3200" dirty="0" err="1">
                  <a:solidFill>
                    <a:srgbClr val="014757"/>
                  </a:solidFill>
                  <a:effectLst/>
                  <a:latin typeface="Helvetica Light" panose="020B0403020202020204" pitchFamily="34" charset="0"/>
                </a:rPr>
                <a:t>comnistotam</a:t>
              </a:r>
              <a:r>
                <a:rPr lang="en-GB" sz="3200" dirty="0">
                  <a:solidFill>
                    <a:srgbClr val="014757"/>
                  </a:solidFill>
                  <a:effectLst/>
                  <a:latin typeface="Helvetica Light" panose="020B0403020202020204" pitchFamily="34" charset="0"/>
                </a:rPr>
                <a:t> </a:t>
              </a:r>
              <a:r>
                <a:rPr lang="en-GB" sz="3200" dirty="0" err="1">
                  <a:solidFill>
                    <a:srgbClr val="014757"/>
                  </a:solidFill>
                  <a:effectLst/>
                  <a:latin typeface="Helvetica Light" panose="020B0403020202020204" pitchFamily="34" charset="0"/>
                </a:rPr>
                <a:t>asimperum</a:t>
              </a:r>
              <a:r>
                <a:rPr lang="en-GB" sz="3200" dirty="0">
                  <a:solidFill>
                    <a:srgbClr val="014757"/>
                  </a:solidFill>
                  <a:effectLst/>
                  <a:latin typeface="Helvetica Light" panose="020B0403020202020204" pitchFamily="34" charset="0"/>
                </a:rPr>
                <a:t> ad </a:t>
              </a:r>
              <a:r>
                <a:rPr lang="en-GB" sz="3200" dirty="0" err="1">
                  <a:solidFill>
                    <a:srgbClr val="014757"/>
                  </a:solidFill>
                  <a:effectLst/>
                  <a:latin typeface="Helvetica Light" panose="020B0403020202020204" pitchFamily="34" charset="0"/>
                </a:rPr>
                <a:t>untium</a:t>
              </a:r>
              <a:r>
                <a:rPr lang="en-GB" sz="3200" dirty="0">
                  <a:solidFill>
                    <a:srgbClr val="014757"/>
                  </a:solidFill>
                  <a:effectLst/>
                  <a:latin typeface="Helvetica Light" panose="020B0403020202020204" pitchFamily="34" charset="0"/>
                </a:rPr>
                <a:t> </a:t>
              </a:r>
              <a:r>
                <a:rPr lang="en-GB" sz="3200" dirty="0" err="1">
                  <a:solidFill>
                    <a:srgbClr val="014757"/>
                  </a:solidFill>
                  <a:effectLst/>
                  <a:latin typeface="Helvetica Light" panose="020B0403020202020204" pitchFamily="34" charset="0"/>
                </a:rPr>
                <a:t>volore</a:t>
              </a:r>
              <a:r>
                <a:rPr lang="en-GB" sz="3200" dirty="0">
                  <a:solidFill>
                    <a:srgbClr val="014757"/>
                  </a:solidFill>
                  <a:effectLst/>
                  <a:latin typeface="Helvetica Light" panose="020B0403020202020204" pitchFamily="34" charset="0"/>
                </a:rPr>
                <a:t> </a:t>
              </a:r>
              <a:r>
                <a:rPr lang="en-GB" sz="3200" dirty="0" err="1">
                  <a:solidFill>
                    <a:srgbClr val="014757"/>
                  </a:solidFill>
                  <a:effectLst/>
                  <a:latin typeface="Helvetica Light" panose="020B0403020202020204" pitchFamily="34" charset="0"/>
                </a:rPr>
                <a:t>conse</a:t>
              </a:r>
              <a:r>
                <a:rPr lang="en-GB" sz="3200" dirty="0">
                  <a:solidFill>
                    <a:srgbClr val="014757"/>
                  </a:solidFill>
                  <a:effectLst/>
                  <a:latin typeface="Helvetica Light" panose="020B0403020202020204" pitchFamily="34" charset="0"/>
                </a:rPr>
                <a:t> </a:t>
              </a:r>
              <a:r>
                <a:rPr lang="en-GB" sz="3200" dirty="0" err="1">
                  <a:solidFill>
                    <a:srgbClr val="014757"/>
                  </a:solidFill>
                  <a:effectLst/>
                  <a:latin typeface="Helvetica Light" panose="020B0403020202020204" pitchFamily="34" charset="0"/>
                </a:rPr>
                <a:t>dentiust</a:t>
              </a:r>
              <a:r>
                <a:rPr lang="en-GB" sz="3200" dirty="0">
                  <a:solidFill>
                    <a:srgbClr val="014757"/>
                  </a:solidFill>
                  <a:effectLst/>
                  <a:latin typeface="Helvetica Light" panose="020B0403020202020204" pitchFamily="34" charset="0"/>
                </a:rPr>
                <a:t> id </a:t>
              </a:r>
              <a:r>
                <a:rPr lang="en-GB" sz="3200" dirty="0" err="1">
                  <a:solidFill>
                    <a:srgbClr val="014757"/>
                  </a:solidFill>
                  <a:effectLst/>
                  <a:latin typeface="Helvetica Light" panose="020B0403020202020204" pitchFamily="34" charset="0"/>
                </a:rPr>
                <a:t>ut</a:t>
              </a:r>
              <a:r>
                <a:rPr lang="en-GB" sz="3200" dirty="0">
                  <a:solidFill>
                    <a:srgbClr val="014757"/>
                  </a:solidFill>
                  <a:effectLst/>
                  <a:latin typeface="Helvetica Light" panose="020B0403020202020204" pitchFamily="34" charset="0"/>
                </a:rPr>
                <a:t> </a:t>
              </a:r>
              <a:r>
                <a:rPr lang="en-GB" sz="3200" dirty="0" err="1">
                  <a:solidFill>
                    <a:srgbClr val="014757"/>
                  </a:solidFill>
                  <a:effectLst/>
                  <a:latin typeface="Helvetica Light" panose="020B0403020202020204" pitchFamily="34" charset="0"/>
                </a:rPr>
                <a:t>aut</a:t>
              </a:r>
              <a:r>
                <a:rPr lang="en-GB" sz="3200" dirty="0">
                  <a:solidFill>
                    <a:srgbClr val="014757"/>
                  </a:solidFill>
                  <a:effectLst/>
                  <a:latin typeface="Helvetica Light" panose="020B0403020202020204" pitchFamily="34" charset="0"/>
                </a:rPr>
                <a:t> </a:t>
              </a:r>
              <a:r>
                <a:rPr lang="en-GB" sz="3200" dirty="0" err="1">
                  <a:solidFill>
                    <a:srgbClr val="014757"/>
                  </a:solidFill>
                  <a:effectLst/>
                  <a:latin typeface="Helvetica Light" panose="020B0403020202020204" pitchFamily="34" charset="0"/>
                </a:rPr>
                <a:t>liquod</a:t>
              </a:r>
              <a:r>
                <a:rPr lang="en-GB" sz="3200" dirty="0">
                  <a:solidFill>
                    <a:srgbClr val="014757"/>
                  </a:solidFill>
                  <a:effectLst/>
                  <a:latin typeface="Helvetica Light" panose="020B0403020202020204" pitchFamily="34" charset="0"/>
                </a:rPr>
                <a:t> </a:t>
              </a:r>
              <a:r>
                <a:rPr lang="en-GB" sz="3200" dirty="0" err="1">
                  <a:solidFill>
                    <a:srgbClr val="014757"/>
                  </a:solidFill>
                  <a:effectLst/>
                  <a:latin typeface="Helvetica Light" panose="020B0403020202020204" pitchFamily="34" charset="0"/>
                </a:rPr>
                <a:t>quissust</a:t>
              </a:r>
              <a:r>
                <a:rPr lang="en-GB" sz="3200" dirty="0">
                  <a:solidFill>
                    <a:srgbClr val="014757"/>
                  </a:solidFill>
                  <a:effectLst/>
                  <a:latin typeface="Helvetica Light" panose="020B0403020202020204" pitchFamily="34" charset="0"/>
                </a:rPr>
                <a:t> </a:t>
              </a:r>
              <a:r>
                <a:rPr lang="en-GB" sz="3200" dirty="0" err="1">
                  <a:solidFill>
                    <a:srgbClr val="014757"/>
                  </a:solidFill>
                  <a:effectLst/>
                  <a:latin typeface="Helvetica Light" panose="020B0403020202020204" pitchFamily="34" charset="0"/>
                </a:rPr>
                <a:t>ev</a:t>
              </a:r>
              <a:endParaRPr lang="en-US" sz="3200" dirty="0"/>
            </a:p>
          </p:txBody>
        </p:sp>
        <p:grpSp>
          <p:nvGrpSpPr>
            <p:cNvPr id="41" name="Group 40">
              <a:extLst>
                <a:ext uri="{FF2B5EF4-FFF2-40B4-BE49-F238E27FC236}">
                  <a16:creationId xmlns:a16="http://schemas.microsoft.com/office/drawing/2014/main" id="{FE45AB0E-783E-9BE2-A72A-96F345DC0828}"/>
                </a:ext>
              </a:extLst>
            </p:cNvPr>
            <p:cNvGrpSpPr/>
            <p:nvPr userDrawn="1"/>
          </p:nvGrpSpPr>
          <p:grpSpPr>
            <a:xfrm>
              <a:off x="17779807" y="7897329"/>
              <a:ext cx="671164" cy="1261665"/>
              <a:chOff x="17779807" y="7897329"/>
              <a:chExt cx="671164" cy="1261665"/>
            </a:xfrm>
          </p:grpSpPr>
          <p:sp>
            <p:nvSpPr>
              <p:cNvPr id="36" name="Rectangle 35">
                <a:extLst>
                  <a:ext uri="{FF2B5EF4-FFF2-40B4-BE49-F238E27FC236}">
                    <a16:creationId xmlns:a16="http://schemas.microsoft.com/office/drawing/2014/main" id="{29BF4DEA-C714-25A5-9EA8-BC7CCAFC46E9}"/>
                  </a:ext>
                </a:extLst>
              </p:cNvPr>
              <p:cNvSpPr/>
              <p:nvPr userDrawn="1"/>
            </p:nvSpPr>
            <p:spPr>
              <a:xfrm>
                <a:off x="17952379" y="8072549"/>
                <a:ext cx="342050" cy="917495"/>
              </a:xfrm>
              <a:prstGeom prst="rect">
                <a:avLst/>
              </a:prstGeom>
              <a:solidFill>
                <a:srgbClr val="B8BCE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7" name="Plaque 36">
                <a:extLst>
                  <a:ext uri="{FF2B5EF4-FFF2-40B4-BE49-F238E27FC236}">
                    <a16:creationId xmlns:a16="http://schemas.microsoft.com/office/drawing/2014/main" id="{F3B098CE-96A6-4D30-B129-5513DEB3B155}"/>
                  </a:ext>
                </a:extLst>
              </p:cNvPr>
              <p:cNvSpPr/>
              <p:nvPr userDrawn="1"/>
            </p:nvSpPr>
            <p:spPr>
              <a:xfrm>
                <a:off x="17779807" y="7897329"/>
                <a:ext cx="345142" cy="350440"/>
              </a:xfrm>
              <a:prstGeom prst="plaque">
                <a:avLst>
                  <a:gd name="adj" fmla="val 50000"/>
                </a:avLst>
              </a:prstGeom>
              <a:solidFill>
                <a:srgbClr val="B8BCE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8" name="Plaque 37">
                <a:extLst>
                  <a:ext uri="{FF2B5EF4-FFF2-40B4-BE49-F238E27FC236}">
                    <a16:creationId xmlns:a16="http://schemas.microsoft.com/office/drawing/2014/main" id="{45B5274F-2724-9A78-AC63-EEC6D778402B}"/>
                  </a:ext>
                </a:extLst>
              </p:cNvPr>
              <p:cNvSpPr/>
              <p:nvPr userDrawn="1"/>
            </p:nvSpPr>
            <p:spPr>
              <a:xfrm>
                <a:off x="18105829" y="7897329"/>
                <a:ext cx="345142" cy="350440"/>
              </a:xfrm>
              <a:prstGeom prst="plaque">
                <a:avLst>
                  <a:gd name="adj" fmla="val 50000"/>
                </a:avLst>
              </a:prstGeom>
              <a:solidFill>
                <a:srgbClr val="B8BCE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9" name="Plaque 38">
                <a:extLst>
                  <a:ext uri="{FF2B5EF4-FFF2-40B4-BE49-F238E27FC236}">
                    <a16:creationId xmlns:a16="http://schemas.microsoft.com/office/drawing/2014/main" id="{082F621E-1DBE-9114-9147-8961F9429227}"/>
                  </a:ext>
                </a:extLst>
              </p:cNvPr>
              <p:cNvSpPr/>
              <p:nvPr userDrawn="1"/>
            </p:nvSpPr>
            <p:spPr>
              <a:xfrm>
                <a:off x="17779807" y="8808554"/>
                <a:ext cx="345142" cy="350440"/>
              </a:xfrm>
              <a:prstGeom prst="plaque">
                <a:avLst>
                  <a:gd name="adj" fmla="val 50000"/>
                </a:avLst>
              </a:prstGeom>
              <a:solidFill>
                <a:srgbClr val="B8BCE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0" name="Plaque 39">
                <a:extLst>
                  <a:ext uri="{FF2B5EF4-FFF2-40B4-BE49-F238E27FC236}">
                    <a16:creationId xmlns:a16="http://schemas.microsoft.com/office/drawing/2014/main" id="{24E4365E-BC74-EBBE-C180-1F38D87BCB33}"/>
                  </a:ext>
                </a:extLst>
              </p:cNvPr>
              <p:cNvSpPr/>
              <p:nvPr userDrawn="1"/>
            </p:nvSpPr>
            <p:spPr>
              <a:xfrm>
                <a:off x="18102740" y="8808554"/>
                <a:ext cx="345142" cy="350440"/>
              </a:xfrm>
              <a:prstGeom prst="plaque">
                <a:avLst>
                  <a:gd name="adj" fmla="val 50000"/>
                </a:avLst>
              </a:prstGeom>
              <a:solidFill>
                <a:srgbClr val="B8BCE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sp>
        <p:nvSpPr>
          <p:cNvPr id="43" name="Rounded Rectangle 42">
            <a:extLst>
              <a:ext uri="{FF2B5EF4-FFF2-40B4-BE49-F238E27FC236}">
                <a16:creationId xmlns:a16="http://schemas.microsoft.com/office/drawing/2014/main" id="{9B241CE2-7CAE-1924-8689-866A41B54BAE}"/>
              </a:ext>
            </a:extLst>
          </p:cNvPr>
          <p:cNvSpPr/>
          <p:nvPr userDrawn="1"/>
        </p:nvSpPr>
        <p:spPr>
          <a:xfrm>
            <a:off x="14149137" y="3700572"/>
            <a:ext cx="5571226" cy="1583623"/>
          </a:xfrm>
          <a:prstGeom prst="roundRect">
            <a:avLst>
              <a:gd name="adj" fmla="val 9753"/>
            </a:avLst>
          </a:prstGeom>
          <a:solidFill>
            <a:schemeClr val="bg1"/>
          </a:solidFill>
          <a:ln w="25400">
            <a:solidFill>
              <a:srgbClr val="B8BCEC">
                <a:alpha val="50000"/>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ounded Rectangle 43">
            <a:extLst>
              <a:ext uri="{FF2B5EF4-FFF2-40B4-BE49-F238E27FC236}">
                <a16:creationId xmlns:a16="http://schemas.microsoft.com/office/drawing/2014/main" id="{E06140F3-55C7-ECA2-7D18-A65D87AB4EA6}"/>
              </a:ext>
            </a:extLst>
          </p:cNvPr>
          <p:cNvSpPr/>
          <p:nvPr userDrawn="1"/>
        </p:nvSpPr>
        <p:spPr>
          <a:xfrm>
            <a:off x="20080900" y="5639752"/>
            <a:ext cx="2358198" cy="1937612"/>
          </a:xfrm>
          <a:prstGeom prst="roundRect">
            <a:avLst>
              <a:gd name="adj" fmla="val 9753"/>
            </a:avLst>
          </a:prstGeom>
          <a:solidFill>
            <a:schemeClr val="bg1"/>
          </a:solidFill>
          <a:ln w="25400">
            <a:solidFill>
              <a:srgbClr val="B8BCEC">
                <a:alpha val="50000"/>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ounded Rectangle 44">
            <a:extLst>
              <a:ext uri="{FF2B5EF4-FFF2-40B4-BE49-F238E27FC236}">
                <a16:creationId xmlns:a16="http://schemas.microsoft.com/office/drawing/2014/main" id="{C796F84A-3B14-3409-2DF5-FFEB064BC273}"/>
              </a:ext>
            </a:extLst>
          </p:cNvPr>
          <p:cNvSpPr/>
          <p:nvPr userDrawn="1"/>
        </p:nvSpPr>
        <p:spPr>
          <a:xfrm>
            <a:off x="14149136" y="9716371"/>
            <a:ext cx="2698191" cy="1156199"/>
          </a:xfrm>
          <a:prstGeom prst="roundRect">
            <a:avLst>
              <a:gd name="adj" fmla="val 9753"/>
            </a:avLst>
          </a:prstGeom>
          <a:solidFill>
            <a:schemeClr val="bg1"/>
          </a:solidFill>
          <a:ln w="25400">
            <a:solidFill>
              <a:srgbClr val="B8BCEC">
                <a:alpha val="50000"/>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383287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Contents Copy Infograph">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90C45B1A-24D8-23EB-58D5-E88D88D57C66}"/>
              </a:ext>
            </a:extLst>
          </p:cNvPr>
          <p:cNvPicPr/>
          <p:nvPr userDrawn="1"/>
        </p:nvPicPr>
        <p:blipFill>
          <a:blip r:embed="rId2"/>
          <a:srcRect/>
          <a:stretch/>
        </p:blipFill>
        <p:spPr>
          <a:xfrm>
            <a:off x="0" y="0"/>
            <a:ext cx="24384000" cy="13716000"/>
          </a:xfrm>
          <a:prstGeom prst="rect">
            <a:avLst/>
          </a:prstGeom>
        </p:spPr>
      </p:pic>
    </p:spTree>
    <p:extLst>
      <p:ext uri="{BB962C8B-B14F-4D97-AF65-F5344CB8AC3E}">
        <p14:creationId xmlns:p14="http://schemas.microsoft.com/office/powerpoint/2010/main" val="26268673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_Contents Copy Infograph">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892724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3_Contents Copy Infograph">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1622453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4_Contents Copy Infograph">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15228639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ntents Copy Image Call-out">
    <p:spTree>
      <p:nvGrpSpPr>
        <p:cNvPr id="1" name=""/>
        <p:cNvGrpSpPr/>
        <p:nvPr/>
      </p:nvGrpSpPr>
      <p:grpSpPr>
        <a:xfrm>
          <a:off x="0" y="0"/>
          <a:ext cx="0" cy="0"/>
          <a:chOff x="0" y="0"/>
          <a:chExt cx="0" cy="0"/>
        </a:xfrm>
      </p:grpSpPr>
      <p:pic>
        <p:nvPicPr>
          <p:cNvPr id="50" name="Picture 49" descr="A black background with a black square&#10;&#10;Description automatically generated">
            <a:extLst>
              <a:ext uri="{FF2B5EF4-FFF2-40B4-BE49-F238E27FC236}">
                <a16:creationId xmlns:a16="http://schemas.microsoft.com/office/drawing/2014/main" id="{A3A450E7-E8B6-6F18-BD0D-059E80174478}"/>
              </a:ext>
            </a:extLst>
          </p:cNvPr>
          <p:cNvPicPr>
            <a:picLocks noChangeAspect="1"/>
          </p:cNvPicPr>
          <p:nvPr userDrawn="1"/>
        </p:nvPicPr>
        <p:blipFill>
          <a:blip r:embed="rId2"/>
          <a:stretch>
            <a:fillRect/>
          </a:stretch>
        </p:blipFill>
        <p:spPr>
          <a:xfrm>
            <a:off x="-1" y="446"/>
            <a:ext cx="24383213" cy="13715554"/>
          </a:xfrm>
          <a:prstGeom prst="rect">
            <a:avLst/>
          </a:prstGeom>
        </p:spPr>
      </p:pic>
      <p:pic>
        <p:nvPicPr>
          <p:cNvPr id="6" name="Picture 5">
            <a:extLst>
              <a:ext uri="{FF2B5EF4-FFF2-40B4-BE49-F238E27FC236}">
                <a16:creationId xmlns:a16="http://schemas.microsoft.com/office/drawing/2014/main" id="{B84DBC14-786C-09A7-FD3A-1D2AE5ECDC9E}"/>
              </a:ext>
            </a:extLst>
          </p:cNvPr>
          <p:cNvPicPr/>
          <p:nvPr userDrawn="1"/>
        </p:nvPicPr>
        <p:blipFill>
          <a:blip r:embed="rId3"/>
          <a:srcRect/>
          <a:stretch/>
        </p:blipFill>
        <p:spPr>
          <a:xfrm>
            <a:off x="0" y="0"/>
            <a:ext cx="24384000" cy="13716000"/>
          </a:xfrm>
          <a:prstGeom prst="rect">
            <a:avLst/>
          </a:prstGeom>
        </p:spPr>
      </p:pic>
      <p:sp>
        <p:nvSpPr>
          <p:cNvPr id="30" name="Rounded Rectangle 29">
            <a:extLst>
              <a:ext uri="{FF2B5EF4-FFF2-40B4-BE49-F238E27FC236}">
                <a16:creationId xmlns:a16="http://schemas.microsoft.com/office/drawing/2014/main" id="{9355B5B8-3A35-A92F-5F8D-2E97FCB278AA}"/>
              </a:ext>
            </a:extLst>
          </p:cNvPr>
          <p:cNvSpPr/>
          <p:nvPr userDrawn="1"/>
        </p:nvSpPr>
        <p:spPr>
          <a:xfrm>
            <a:off x="9124096" y="2977961"/>
            <a:ext cx="11630810" cy="2286523"/>
          </a:xfrm>
          <a:prstGeom prst="roundRect">
            <a:avLst>
              <a:gd name="adj" fmla="val 4608"/>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180000" tIns="180000" rIns="180000" bIns="180000" rtlCol="0" anchor="ctr"/>
          <a:lstStyle/>
          <a:p>
            <a:pPr>
              <a:spcAft>
                <a:spcPts val="2400"/>
              </a:spcAft>
            </a:pPr>
            <a:r>
              <a:rPr lang="en-GB" sz="4500" dirty="0" err="1">
                <a:solidFill>
                  <a:srgbClr val="014757"/>
                </a:solidFill>
                <a:effectLst/>
                <a:latin typeface="Helvetica Light" panose="020B0403020202020204" pitchFamily="34" charset="0"/>
              </a:rPr>
              <a:t>Otate</a:t>
            </a:r>
            <a:r>
              <a:rPr lang="en-GB" sz="4500" dirty="0">
                <a:solidFill>
                  <a:srgbClr val="014757"/>
                </a:solidFill>
                <a:effectLst/>
                <a:latin typeface="Helvetica Light" panose="020B0403020202020204" pitchFamily="34" charset="0"/>
              </a:rPr>
              <a:t> </a:t>
            </a:r>
            <a:r>
              <a:rPr lang="en-GB" sz="4500" dirty="0" err="1">
                <a:solidFill>
                  <a:srgbClr val="014757"/>
                </a:solidFill>
                <a:effectLst/>
                <a:latin typeface="Helvetica Light" panose="020B0403020202020204" pitchFamily="34" charset="0"/>
              </a:rPr>
              <a:t>mos</a:t>
            </a:r>
            <a:r>
              <a:rPr lang="en-GB" sz="4500" dirty="0">
                <a:solidFill>
                  <a:srgbClr val="014757"/>
                </a:solidFill>
                <a:effectLst/>
                <a:latin typeface="Helvetica Light" panose="020B0403020202020204" pitchFamily="34" charset="0"/>
              </a:rPr>
              <a:t> </a:t>
            </a:r>
            <a:r>
              <a:rPr lang="en-GB" sz="4500" dirty="0" err="1">
                <a:solidFill>
                  <a:srgbClr val="014757"/>
                </a:solidFill>
                <a:effectLst/>
                <a:latin typeface="Helvetica Light" panose="020B0403020202020204" pitchFamily="34" charset="0"/>
              </a:rPr>
              <a:t>si</a:t>
            </a:r>
            <a:r>
              <a:rPr lang="en-GB" sz="4500" dirty="0">
                <a:solidFill>
                  <a:srgbClr val="014757"/>
                </a:solidFill>
                <a:effectLst/>
                <a:latin typeface="Helvetica Light" panose="020B0403020202020204" pitchFamily="34" charset="0"/>
              </a:rPr>
              <a:t> </a:t>
            </a:r>
            <a:r>
              <a:rPr lang="en-GB" sz="4500" dirty="0" err="1">
                <a:solidFill>
                  <a:srgbClr val="014757"/>
                </a:solidFill>
                <a:effectLst/>
                <a:latin typeface="Helvetica Light" panose="020B0403020202020204" pitchFamily="34" charset="0"/>
              </a:rPr>
              <a:t>acea</a:t>
            </a:r>
            <a:r>
              <a:rPr lang="en-GB" sz="4500" dirty="0">
                <a:solidFill>
                  <a:srgbClr val="014757"/>
                </a:solidFill>
                <a:effectLst/>
                <a:latin typeface="Helvetica Light" panose="020B0403020202020204" pitchFamily="34" charset="0"/>
              </a:rPr>
              <a:t> </a:t>
            </a:r>
            <a:r>
              <a:rPr lang="en-GB" sz="4500" dirty="0" err="1">
                <a:solidFill>
                  <a:srgbClr val="014757"/>
                </a:solidFill>
                <a:effectLst/>
                <a:latin typeface="Helvetica Light" panose="020B0403020202020204" pitchFamily="34" charset="0"/>
              </a:rPr>
              <a:t>ditiorum</a:t>
            </a:r>
            <a:r>
              <a:rPr lang="en-GB" sz="4500" dirty="0">
                <a:solidFill>
                  <a:srgbClr val="014757"/>
                </a:solidFill>
                <a:effectLst/>
                <a:latin typeface="Helvetica Light" panose="020B0403020202020204" pitchFamily="34" charset="0"/>
              </a:rPr>
              <a:t> </a:t>
            </a:r>
          </a:p>
          <a:p>
            <a:pPr>
              <a:spcAft>
                <a:spcPts val="2400"/>
              </a:spcAft>
            </a:pPr>
            <a:r>
              <a:rPr lang="en-GB" sz="3200" dirty="0" err="1">
                <a:solidFill>
                  <a:srgbClr val="014757"/>
                </a:solidFill>
                <a:latin typeface="Helvetica Light" panose="020B0403020202020204" pitchFamily="34" charset="0"/>
              </a:rPr>
              <a:t>C</a:t>
            </a:r>
            <a:r>
              <a:rPr lang="en-GB" sz="3200" dirty="0" err="1">
                <a:solidFill>
                  <a:srgbClr val="014757"/>
                </a:solidFill>
                <a:effectLst/>
                <a:latin typeface="Helvetica Light" panose="020B0403020202020204" pitchFamily="34" charset="0"/>
              </a:rPr>
              <a:t>omnistotam</a:t>
            </a:r>
            <a:r>
              <a:rPr lang="en-GB" sz="3200" dirty="0">
                <a:solidFill>
                  <a:srgbClr val="014757"/>
                </a:solidFill>
                <a:effectLst/>
                <a:latin typeface="Helvetica Light" panose="020B0403020202020204" pitchFamily="34" charset="0"/>
              </a:rPr>
              <a:t> </a:t>
            </a:r>
            <a:r>
              <a:rPr lang="en-GB" sz="3200" dirty="0" err="1">
                <a:solidFill>
                  <a:srgbClr val="014757"/>
                </a:solidFill>
                <a:effectLst/>
                <a:latin typeface="Helvetica Light" panose="020B0403020202020204" pitchFamily="34" charset="0"/>
              </a:rPr>
              <a:t>asimperum</a:t>
            </a:r>
            <a:r>
              <a:rPr lang="en-GB" sz="3200" dirty="0">
                <a:solidFill>
                  <a:srgbClr val="014757"/>
                </a:solidFill>
                <a:effectLst/>
                <a:latin typeface="Helvetica Light" panose="020B0403020202020204" pitchFamily="34" charset="0"/>
              </a:rPr>
              <a:t> ad </a:t>
            </a:r>
            <a:r>
              <a:rPr lang="en-GB" sz="3200" dirty="0" err="1">
                <a:solidFill>
                  <a:srgbClr val="014757"/>
                </a:solidFill>
                <a:effectLst/>
                <a:latin typeface="Helvetica Light" panose="020B0403020202020204" pitchFamily="34" charset="0"/>
              </a:rPr>
              <a:t>untium</a:t>
            </a:r>
            <a:r>
              <a:rPr lang="en-GB" sz="3200" dirty="0">
                <a:solidFill>
                  <a:srgbClr val="014757"/>
                </a:solidFill>
                <a:effectLst/>
                <a:latin typeface="Helvetica Light" panose="020B0403020202020204" pitchFamily="34" charset="0"/>
              </a:rPr>
              <a:t> </a:t>
            </a:r>
            <a:r>
              <a:rPr lang="en-GB" sz="3200" dirty="0" err="1">
                <a:solidFill>
                  <a:srgbClr val="014757"/>
                </a:solidFill>
                <a:effectLst/>
                <a:latin typeface="Helvetica Light" panose="020B0403020202020204" pitchFamily="34" charset="0"/>
              </a:rPr>
              <a:t>volore</a:t>
            </a:r>
            <a:r>
              <a:rPr lang="en-GB" sz="3200" dirty="0">
                <a:solidFill>
                  <a:srgbClr val="014757"/>
                </a:solidFill>
                <a:effectLst/>
                <a:latin typeface="Helvetica Light" panose="020B0403020202020204" pitchFamily="34" charset="0"/>
              </a:rPr>
              <a:t> </a:t>
            </a:r>
            <a:r>
              <a:rPr lang="en-GB" sz="3200" dirty="0" err="1">
                <a:solidFill>
                  <a:srgbClr val="014757"/>
                </a:solidFill>
                <a:effectLst/>
                <a:latin typeface="Helvetica Light" panose="020B0403020202020204" pitchFamily="34" charset="0"/>
              </a:rPr>
              <a:t>conse</a:t>
            </a:r>
            <a:r>
              <a:rPr lang="en-GB" sz="3200" dirty="0">
                <a:solidFill>
                  <a:srgbClr val="014757"/>
                </a:solidFill>
                <a:effectLst/>
                <a:latin typeface="Helvetica Light" panose="020B0403020202020204" pitchFamily="34" charset="0"/>
              </a:rPr>
              <a:t> </a:t>
            </a:r>
            <a:r>
              <a:rPr lang="en-GB" sz="3200" dirty="0" err="1">
                <a:solidFill>
                  <a:srgbClr val="014757"/>
                </a:solidFill>
                <a:effectLst/>
                <a:latin typeface="Helvetica Light" panose="020B0403020202020204" pitchFamily="34" charset="0"/>
              </a:rPr>
              <a:t>dentiust</a:t>
            </a:r>
            <a:r>
              <a:rPr lang="en-GB" sz="3200" dirty="0">
                <a:solidFill>
                  <a:srgbClr val="014757"/>
                </a:solidFill>
                <a:effectLst/>
                <a:latin typeface="Helvetica Light" panose="020B0403020202020204" pitchFamily="34" charset="0"/>
              </a:rPr>
              <a:t> id </a:t>
            </a:r>
            <a:r>
              <a:rPr lang="en-GB" sz="3200" dirty="0" err="1">
                <a:solidFill>
                  <a:srgbClr val="014757"/>
                </a:solidFill>
                <a:effectLst/>
                <a:latin typeface="Helvetica Light" panose="020B0403020202020204" pitchFamily="34" charset="0"/>
              </a:rPr>
              <a:t>ut</a:t>
            </a:r>
            <a:r>
              <a:rPr lang="en-GB" sz="3200" dirty="0">
                <a:solidFill>
                  <a:srgbClr val="014757"/>
                </a:solidFill>
                <a:effectLst/>
                <a:latin typeface="Helvetica Light" panose="020B0403020202020204" pitchFamily="34" charset="0"/>
              </a:rPr>
              <a:t> </a:t>
            </a:r>
            <a:r>
              <a:rPr lang="en-GB" sz="3200" dirty="0" err="1">
                <a:solidFill>
                  <a:srgbClr val="014757"/>
                </a:solidFill>
                <a:effectLst/>
                <a:latin typeface="Helvetica Light" panose="020B0403020202020204" pitchFamily="34" charset="0"/>
              </a:rPr>
              <a:t>aut</a:t>
            </a:r>
            <a:r>
              <a:rPr lang="en-GB" sz="3200" dirty="0">
                <a:solidFill>
                  <a:srgbClr val="014757"/>
                </a:solidFill>
                <a:effectLst/>
                <a:latin typeface="Helvetica Light" panose="020B0403020202020204" pitchFamily="34" charset="0"/>
              </a:rPr>
              <a:t> </a:t>
            </a:r>
            <a:r>
              <a:rPr lang="en-GB" sz="3200" dirty="0" err="1">
                <a:solidFill>
                  <a:srgbClr val="014757"/>
                </a:solidFill>
                <a:effectLst/>
                <a:latin typeface="Helvetica Light" panose="020B0403020202020204" pitchFamily="34" charset="0"/>
              </a:rPr>
              <a:t>liquod</a:t>
            </a:r>
            <a:r>
              <a:rPr lang="en-GB" sz="3200" dirty="0">
                <a:solidFill>
                  <a:srgbClr val="014757"/>
                </a:solidFill>
                <a:effectLst/>
                <a:latin typeface="Helvetica Light" panose="020B0403020202020204" pitchFamily="34" charset="0"/>
              </a:rPr>
              <a:t> </a:t>
            </a:r>
            <a:r>
              <a:rPr lang="en-GB" sz="3200" dirty="0" err="1">
                <a:solidFill>
                  <a:srgbClr val="014757"/>
                </a:solidFill>
                <a:effectLst/>
                <a:latin typeface="Helvetica Light" panose="020B0403020202020204" pitchFamily="34" charset="0"/>
              </a:rPr>
              <a:t>quissust</a:t>
            </a:r>
            <a:r>
              <a:rPr lang="en-GB" sz="3200" dirty="0">
                <a:solidFill>
                  <a:srgbClr val="014757"/>
                </a:solidFill>
                <a:effectLst/>
                <a:latin typeface="Helvetica Light" panose="020B0403020202020204" pitchFamily="34" charset="0"/>
              </a:rPr>
              <a:t> </a:t>
            </a:r>
            <a:r>
              <a:rPr lang="en-GB" sz="3200" dirty="0" err="1">
                <a:solidFill>
                  <a:srgbClr val="014757"/>
                </a:solidFill>
                <a:effectLst/>
                <a:latin typeface="Helvetica Light" panose="020B0403020202020204" pitchFamily="34" charset="0"/>
              </a:rPr>
              <a:t>evellabores</a:t>
            </a:r>
            <a:r>
              <a:rPr lang="en-GB" sz="3200" dirty="0">
                <a:solidFill>
                  <a:srgbClr val="014757"/>
                </a:solidFill>
                <a:effectLst/>
                <a:latin typeface="Helvetica Light" panose="020B0403020202020204" pitchFamily="34" charset="0"/>
              </a:rPr>
              <a:t> </a:t>
            </a:r>
            <a:r>
              <a:rPr lang="en-GB" sz="3200" dirty="0" err="1">
                <a:solidFill>
                  <a:srgbClr val="014757"/>
                </a:solidFill>
                <a:effectLst/>
                <a:latin typeface="Helvetica Light" panose="020B0403020202020204" pitchFamily="34" charset="0"/>
              </a:rPr>
              <a:t>quiaturi</a:t>
            </a:r>
            <a:r>
              <a:rPr lang="en-GB" sz="3200" dirty="0">
                <a:solidFill>
                  <a:srgbClr val="014757"/>
                </a:solidFill>
                <a:effectLst/>
                <a:latin typeface="Helvetica Light" panose="020B0403020202020204" pitchFamily="34" charset="0"/>
              </a:rPr>
              <a:t> qui </a:t>
            </a:r>
            <a:r>
              <a:rPr lang="en-GB" sz="3200" dirty="0" err="1">
                <a:solidFill>
                  <a:srgbClr val="014757"/>
                </a:solidFill>
                <a:effectLst/>
                <a:latin typeface="Helvetica Light" panose="020B0403020202020204" pitchFamily="34" charset="0"/>
              </a:rPr>
              <a:t>recati</a:t>
            </a:r>
            <a:r>
              <a:rPr lang="en-GB" sz="3200" dirty="0">
                <a:solidFill>
                  <a:srgbClr val="014757"/>
                </a:solidFill>
                <a:effectLst/>
                <a:latin typeface="Helvetica Light" panose="020B0403020202020204" pitchFamily="34" charset="0"/>
              </a:rPr>
              <a:t>.</a:t>
            </a:r>
          </a:p>
        </p:txBody>
      </p:sp>
      <p:grpSp>
        <p:nvGrpSpPr>
          <p:cNvPr id="47" name="Group 46">
            <a:extLst>
              <a:ext uri="{FF2B5EF4-FFF2-40B4-BE49-F238E27FC236}">
                <a16:creationId xmlns:a16="http://schemas.microsoft.com/office/drawing/2014/main" id="{3B1B6D0B-9102-1C92-B0A0-44DB497CC6D4}"/>
              </a:ext>
            </a:extLst>
          </p:cNvPr>
          <p:cNvGrpSpPr/>
          <p:nvPr userDrawn="1"/>
        </p:nvGrpSpPr>
        <p:grpSpPr>
          <a:xfrm>
            <a:off x="9313765" y="5937376"/>
            <a:ext cx="11208388" cy="3080588"/>
            <a:chOff x="9482868" y="7596843"/>
            <a:chExt cx="11208388" cy="3080588"/>
          </a:xfrm>
        </p:grpSpPr>
        <p:sp>
          <p:nvSpPr>
            <p:cNvPr id="31" name="TextBox 30">
              <a:extLst>
                <a:ext uri="{FF2B5EF4-FFF2-40B4-BE49-F238E27FC236}">
                  <a16:creationId xmlns:a16="http://schemas.microsoft.com/office/drawing/2014/main" id="{14319F1D-1B0F-B4AF-A7E2-7FC8F97D2347}"/>
                </a:ext>
              </a:extLst>
            </p:cNvPr>
            <p:cNvSpPr txBox="1"/>
            <p:nvPr userDrawn="1"/>
          </p:nvSpPr>
          <p:spPr>
            <a:xfrm>
              <a:off x="9482868" y="7596843"/>
              <a:ext cx="11208388" cy="2004940"/>
            </a:xfrm>
            <a:prstGeom prst="roundRect">
              <a:avLst>
                <a:gd name="adj" fmla="val 11399"/>
              </a:avLst>
            </a:prstGeom>
            <a:solidFill>
              <a:srgbClr val="CDFE64"/>
            </a:solidFill>
          </p:spPr>
          <p:txBody>
            <a:bodyPr wrap="square" lIns="270000" tIns="270000" rIns="270000" bIns="270000">
              <a:spAutoFit/>
            </a:bodyPr>
            <a:lstStyle/>
            <a:p>
              <a:r>
                <a:rPr lang="en-GB" sz="4500" dirty="0">
                  <a:solidFill>
                    <a:srgbClr val="014757"/>
                  </a:solidFill>
                  <a:effectLst/>
                  <a:latin typeface="Helvetica Light" panose="020B0403020202020204" pitchFamily="34" charset="0"/>
                </a:rPr>
                <a:t>“</a:t>
              </a:r>
              <a:r>
                <a:rPr lang="en-GB" sz="4500" dirty="0" err="1">
                  <a:solidFill>
                    <a:srgbClr val="014757"/>
                  </a:solidFill>
                  <a:effectLst/>
                  <a:latin typeface="Helvetica Light" panose="020B0403020202020204" pitchFamily="34" charset="0"/>
                </a:rPr>
                <a:t>Otate</a:t>
              </a:r>
              <a:r>
                <a:rPr lang="en-GB" sz="4500" dirty="0">
                  <a:solidFill>
                    <a:srgbClr val="014757"/>
                  </a:solidFill>
                  <a:effectLst/>
                  <a:latin typeface="Helvetica Light" panose="020B0403020202020204" pitchFamily="34" charset="0"/>
                </a:rPr>
                <a:t> </a:t>
              </a:r>
              <a:r>
                <a:rPr lang="en-GB" sz="4500" dirty="0" err="1">
                  <a:solidFill>
                    <a:srgbClr val="014757"/>
                  </a:solidFill>
                  <a:effectLst/>
                  <a:latin typeface="Helvetica Light" panose="020B0403020202020204" pitchFamily="34" charset="0"/>
                </a:rPr>
                <a:t>mos</a:t>
              </a:r>
              <a:r>
                <a:rPr lang="en-GB" sz="4500" dirty="0">
                  <a:solidFill>
                    <a:srgbClr val="014757"/>
                  </a:solidFill>
                  <a:effectLst/>
                  <a:latin typeface="Helvetica Light" panose="020B0403020202020204" pitchFamily="34" charset="0"/>
                </a:rPr>
                <a:t> </a:t>
              </a:r>
              <a:r>
                <a:rPr lang="en-GB" sz="4500" dirty="0" err="1">
                  <a:solidFill>
                    <a:srgbClr val="014757"/>
                  </a:solidFill>
                  <a:effectLst/>
                  <a:latin typeface="Helvetica Light" panose="020B0403020202020204" pitchFamily="34" charset="0"/>
                </a:rPr>
                <a:t>si</a:t>
              </a:r>
              <a:r>
                <a:rPr lang="en-GB" sz="4500" dirty="0">
                  <a:solidFill>
                    <a:srgbClr val="014757"/>
                  </a:solidFill>
                  <a:effectLst/>
                  <a:latin typeface="Helvetica Light" panose="020B0403020202020204" pitchFamily="34" charset="0"/>
                </a:rPr>
                <a:t> </a:t>
              </a:r>
              <a:r>
                <a:rPr lang="en-GB" sz="4500" dirty="0" err="1">
                  <a:solidFill>
                    <a:srgbClr val="014757"/>
                  </a:solidFill>
                  <a:effectLst/>
                  <a:latin typeface="Helvetica Light" panose="020B0403020202020204" pitchFamily="34" charset="0"/>
                </a:rPr>
                <a:t>acea</a:t>
              </a:r>
              <a:r>
                <a:rPr lang="en-GB" sz="4500" dirty="0">
                  <a:solidFill>
                    <a:srgbClr val="014757"/>
                  </a:solidFill>
                  <a:effectLst/>
                  <a:latin typeface="Helvetica Light" panose="020B0403020202020204" pitchFamily="34" charset="0"/>
                </a:rPr>
                <a:t> </a:t>
              </a:r>
              <a:r>
                <a:rPr lang="en-GB" sz="4500" dirty="0" err="1">
                  <a:solidFill>
                    <a:srgbClr val="014757"/>
                  </a:solidFill>
                  <a:effectLst/>
                  <a:latin typeface="Helvetica Light" panose="020B0403020202020204" pitchFamily="34" charset="0"/>
                </a:rPr>
                <a:t>ditiorum</a:t>
              </a:r>
              <a:r>
                <a:rPr lang="en-GB" sz="4500" dirty="0">
                  <a:solidFill>
                    <a:srgbClr val="014757"/>
                  </a:solidFill>
                  <a:effectLst/>
                  <a:latin typeface="Helvetica Light" panose="020B0403020202020204" pitchFamily="34" charset="0"/>
                </a:rPr>
                <a:t> </a:t>
              </a:r>
              <a:r>
                <a:rPr lang="en-GB" sz="4500" dirty="0" err="1">
                  <a:solidFill>
                    <a:srgbClr val="014757"/>
                  </a:solidFill>
                  <a:effectLst/>
                  <a:latin typeface="Helvetica Light" panose="020B0403020202020204" pitchFamily="34" charset="0"/>
                </a:rPr>
                <a:t>comnistotam</a:t>
              </a:r>
              <a:r>
                <a:rPr lang="en-GB" sz="4500" dirty="0">
                  <a:solidFill>
                    <a:srgbClr val="014757"/>
                  </a:solidFill>
                  <a:effectLst/>
                  <a:latin typeface="Helvetica Light" panose="020B0403020202020204" pitchFamily="34" charset="0"/>
                </a:rPr>
                <a:t> </a:t>
              </a:r>
              <a:r>
                <a:rPr lang="en-GB" sz="4500" dirty="0" err="1">
                  <a:solidFill>
                    <a:srgbClr val="014757"/>
                  </a:solidFill>
                  <a:effectLst/>
                  <a:latin typeface="Helvetica Light" panose="020B0403020202020204" pitchFamily="34" charset="0"/>
                </a:rPr>
                <a:t>asimperum</a:t>
              </a:r>
              <a:r>
                <a:rPr lang="en-GB" sz="4500" dirty="0">
                  <a:solidFill>
                    <a:srgbClr val="014757"/>
                  </a:solidFill>
                  <a:effectLst/>
                  <a:latin typeface="Helvetica Light" panose="020B0403020202020204" pitchFamily="34" charset="0"/>
                </a:rPr>
                <a:t> ad </a:t>
              </a:r>
              <a:r>
                <a:rPr lang="en-GB" sz="4500" dirty="0" err="1">
                  <a:solidFill>
                    <a:srgbClr val="014757"/>
                  </a:solidFill>
                  <a:effectLst/>
                  <a:latin typeface="Helvetica Light" panose="020B0403020202020204" pitchFamily="34" charset="0"/>
                </a:rPr>
                <a:t>untium</a:t>
              </a:r>
              <a:r>
                <a:rPr lang="en-GB" sz="4500" dirty="0">
                  <a:solidFill>
                    <a:srgbClr val="014757"/>
                  </a:solidFill>
                  <a:effectLst/>
                  <a:latin typeface="Helvetica Light" panose="020B0403020202020204" pitchFamily="34" charset="0"/>
                </a:rPr>
                <a:t> </a:t>
              </a:r>
              <a:r>
                <a:rPr lang="en-GB" sz="4500" dirty="0" err="1">
                  <a:solidFill>
                    <a:srgbClr val="014757"/>
                  </a:solidFill>
                  <a:effectLst/>
                  <a:latin typeface="Helvetica Light" panose="020B0403020202020204" pitchFamily="34" charset="0"/>
                </a:rPr>
                <a:t>volore</a:t>
              </a:r>
              <a:r>
                <a:rPr lang="en-GB" sz="4500" dirty="0">
                  <a:solidFill>
                    <a:srgbClr val="014757"/>
                  </a:solidFill>
                  <a:effectLst/>
                  <a:latin typeface="Helvetica Light" panose="020B0403020202020204" pitchFamily="34" charset="0"/>
                </a:rPr>
                <a:t>”</a:t>
              </a:r>
              <a:endParaRPr lang="en-US" sz="4500" dirty="0"/>
            </a:p>
          </p:txBody>
        </p:sp>
        <p:sp>
          <p:nvSpPr>
            <p:cNvPr id="32" name="TextBox 31">
              <a:extLst>
                <a:ext uri="{FF2B5EF4-FFF2-40B4-BE49-F238E27FC236}">
                  <a16:creationId xmlns:a16="http://schemas.microsoft.com/office/drawing/2014/main" id="{0E1BAEF0-F22C-BFD0-1474-AC40ECF75F68}"/>
                </a:ext>
              </a:extLst>
            </p:cNvPr>
            <p:cNvSpPr txBox="1"/>
            <p:nvPr userDrawn="1"/>
          </p:nvSpPr>
          <p:spPr>
            <a:xfrm>
              <a:off x="17612056" y="9599571"/>
              <a:ext cx="3079200" cy="1077860"/>
            </a:xfrm>
            <a:prstGeom prst="roundRect">
              <a:avLst>
                <a:gd name="adj" fmla="val 18537"/>
              </a:avLst>
            </a:prstGeom>
            <a:solidFill>
              <a:srgbClr val="CDFE64"/>
            </a:solidFill>
          </p:spPr>
          <p:txBody>
            <a:bodyPr wrap="square" lIns="270000" tIns="270000" rIns="270000" bIns="270000">
              <a:spAutoFit/>
            </a:bodyPr>
            <a:lstStyle/>
            <a:p>
              <a:r>
                <a:rPr lang="en-GB" sz="3200" dirty="0">
                  <a:solidFill>
                    <a:srgbClr val="014757"/>
                  </a:solidFill>
                  <a:effectLst/>
                  <a:latin typeface="Helvetica Light" panose="020B0403020202020204" pitchFamily="34" charset="0"/>
                </a:rPr>
                <a:t>Lorem ipsum</a:t>
              </a:r>
              <a:endParaRPr lang="en-US" sz="3200" dirty="0"/>
            </a:p>
          </p:txBody>
        </p:sp>
        <p:sp>
          <p:nvSpPr>
            <p:cNvPr id="33" name="Plaque 32">
              <a:extLst>
                <a:ext uri="{FF2B5EF4-FFF2-40B4-BE49-F238E27FC236}">
                  <a16:creationId xmlns:a16="http://schemas.microsoft.com/office/drawing/2014/main" id="{D2C4D869-EE4C-97DC-8474-9271205F24E9}"/>
                </a:ext>
              </a:extLst>
            </p:cNvPr>
            <p:cNvSpPr/>
            <p:nvPr userDrawn="1"/>
          </p:nvSpPr>
          <p:spPr>
            <a:xfrm>
              <a:off x="17217567" y="9201239"/>
              <a:ext cx="788977" cy="801088"/>
            </a:xfrm>
            <a:prstGeom prst="plaque">
              <a:avLst>
                <a:gd name="adj" fmla="val 50000"/>
              </a:avLst>
            </a:prstGeom>
            <a:solidFill>
              <a:srgbClr val="CDFE6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48" name="Rounded Rectangle 47">
            <a:extLst>
              <a:ext uri="{FF2B5EF4-FFF2-40B4-BE49-F238E27FC236}">
                <a16:creationId xmlns:a16="http://schemas.microsoft.com/office/drawing/2014/main" id="{68AC819A-E5BD-B210-7170-7CC81060A4CD}"/>
              </a:ext>
            </a:extLst>
          </p:cNvPr>
          <p:cNvSpPr/>
          <p:nvPr userDrawn="1"/>
        </p:nvSpPr>
        <p:spPr>
          <a:xfrm>
            <a:off x="9124096" y="8615208"/>
            <a:ext cx="7924368" cy="1589950"/>
          </a:xfrm>
          <a:prstGeom prst="roundRect">
            <a:avLst>
              <a:gd name="adj" fmla="val 4608"/>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180000" tIns="180000" rIns="180000" bIns="180000" rtlCol="0" anchor="ctr"/>
          <a:lstStyle/>
          <a:p>
            <a:pPr>
              <a:spcAft>
                <a:spcPts val="2400"/>
              </a:spcAft>
            </a:pPr>
            <a:r>
              <a:rPr lang="en-GB" sz="3200" dirty="0" err="1">
                <a:solidFill>
                  <a:srgbClr val="014757"/>
                </a:solidFill>
                <a:latin typeface="Helvetica Light" panose="020B0403020202020204" pitchFamily="34" charset="0"/>
              </a:rPr>
              <a:t>C</a:t>
            </a:r>
            <a:r>
              <a:rPr lang="en-GB" sz="3200" dirty="0" err="1">
                <a:solidFill>
                  <a:srgbClr val="014757"/>
                </a:solidFill>
                <a:effectLst/>
                <a:latin typeface="Helvetica Light" panose="020B0403020202020204" pitchFamily="34" charset="0"/>
              </a:rPr>
              <a:t>omnistotam</a:t>
            </a:r>
            <a:r>
              <a:rPr lang="en-GB" sz="3200" dirty="0">
                <a:solidFill>
                  <a:srgbClr val="014757"/>
                </a:solidFill>
                <a:effectLst/>
                <a:latin typeface="Helvetica Light" panose="020B0403020202020204" pitchFamily="34" charset="0"/>
              </a:rPr>
              <a:t> </a:t>
            </a:r>
            <a:r>
              <a:rPr lang="en-GB" sz="3200" dirty="0" err="1">
                <a:solidFill>
                  <a:srgbClr val="014757"/>
                </a:solidFill>
                <a:effectLst/>
                <a:latin typeface="Helvetica Light" panose="020B0403020202020204" pitchFamily="34" charset="0"/>
              </a:rPr>
              <a:t>asimperum</a:t>
            </a:r>
            <a:r>
              <a:rPr lang="en-GB" sz="3200" dirty="0">
                <a:solidFill>
                  <a:srgbClr val="014757"/>
                </a:solidFill>
                <a:effectLst/>
                <a:latin typeface="Helvetica Light" panose="020B0403020202020204" pitchFamily="34" charset="0"/>
              </a:rPr>
              <a:t> ad </a:t>
            </a:r>
            <a:r>
              <a:rPr lang="en-GB" sz="3200" dirty="0" err="1">
                <a:solidFill>
                  <a:srgbClr val="014757"/>
                </a:solidFill>
                <a:effectLst/>
                <a:latin typeface="Helvetica Light" panose="020B0403020202020204" pitchFamily="34" charset="0"/>
              </a:rPr>
              <a:t>untium</a:t>
            </a:r>
            <a:r>
              <a:rPr lang="en-GB" sz="3200" dirty="0">
                <a:solidFill>
                  <a:srgbClr val="014757"/>
                </a:solidFill>
                <a:effectLst/>
                <a:latin typeface="Helvetica Light" panose="020B0403020202020204" pitchFamily="34" charset="0"/>
              </a:rPr>
              <a:t> </a:t>
            </a:r>
            <a:r>
              <a:rPr lang="en-GB" sz="3200" dirty="0" err="1">
                <a:solidFill>
                  <a:srgbClr val="014757"/>
                </a:solidFill>
                <a:effectLst/>
                <a:latin typeface="Helvetica Light" panose="020B0403020202020204" pitchFamily="34" charset="0"/>
              </a:rPr>
              <a:t>volore</a:t>
            </a:r>
            <a:r>
              <a:rPr lang="en-GB" sz="3200" dirty="0">
                <a:solidFill>
                  <a:srgbClr val="014757"/>
                </a:solidFill>
                <a:effectLst/>
                <a:latin typeface="Helvetica Light" panose="020B0403020202020204" pitchFamily="34" charset="0"/>
              </a:rPr>
              <a:t> </a:t>
            </a:r>
            <a:r>
              <a:rPr lang="en-GB" sz="3200" dirty="0" err="1">
                <a:solidFill>
                  <a:srgbClr val="014757"/>
                </a:solidFill>
                <a:effectLst/>
                <a:latin typeface="Helvetica Light" panose="020B0403020202020204" pitchFamily="34" charset="0"/>
              </a:rPr>
              <a:t>conse</a:t>
            </a:r>
            <a:r>
              <a:rPr lang="en-GB" sz="3200" dirty="0">
                <a:solidFill>
                  <a:srgbClr val="014757"/>
                </a:solidFill>
                <a:effectLst/>
                <a:latin typeface="Helvetica Light" panose="020B0403020202020204" pitchFamily="34" charset="0"/>
              </a:rPr>
              <a:t> </a:t>
            </a:r>
            <a:r>
              <a:rPr lang="en-GB" sz="3200" dirty="0" err="1">
                <a:solidFill>
                  <a:srgbClr val="014757"/>
                </a:solidFill>
                <a:effectLst/>
                <a:latin typeface="Helvetica Light" panose="020B0403020202020204" pitchFamily="34" charset="0"/>
              </a:rPr>
              <a:t>dentiust</a:t>
            </a:r>
            <a:r>
              <a:rPr lang="en-GB" sz="3200" dirty="0">
                <a:solidFill>
                  <a:srgbClr val="014757"/>
                </a:solidFill>
                <a:effectLst/>
                <a:latin typeface="Helvetica Light" panose="020B0403020202020204" pitchFamily="34" charset="0"/>
              </a:rPr>
              <a:t> </a:t>
            </a:r>
            <a:r>
              <a:rPr lang="en-GB" sz="3200" dirty="0" err="1">
                <a:solidFill>
                  <a:srgbClr val="014757"/>
                </a:solidFill>
                <a:effectLst/>
                <a:latin typeface="Helvetica Light" panose="020B0403020202020204" pitchFamily="34" charset="0"/>
              </a:rPr>
              <a:t>idut</a:t>
            </a:r>
            <a:r>
              <a:rPr lang="en-GB" sz="3200" dirty="0">
                <a:solidFill>
                  <a:srgbClr val="014757"/>
                </a:solidFill>
                <a:effectLst/>
                <a:latin typeface="Helvetica Light" panose="020B0403020202020204" pitchFamily="34" charset="0"/>
              </a:rPr>
              <a:t> </a:t>
            </a:r>
            <a:r>
              <a:rPr lang="en-GB" sz="3200" dirty="0" err="1">
                <a:solidFill>
                  <a:srgbClr val="014757"/>
                </a:solidFill>
                <a:effectLst/>
                <a:latin typeface="Helvetica Light" panose="020B0403020202020204" pitchFamily="34" charset="0"/>
              </a:rPr>
              <a:t>aut</a:t>
            </a:r>
            <a:r>
              <a:rPr lang="en-GB" sz="3200" dirty="0">
                <a:solidFill>
                  <a:srgbClr val="014757"/>
                </a:solidFill>
                <a:effectLst/>
                <a:latin typeface="Helvetica Light" panose="020B0403020202020204" pitchFamily="34" charset="0"/>
              </a:rPr>
              <a:t> </a:t>
            </a:r>
            <a:r>
              <a:rPr lang="en-GB" sz="3200" dirty="0" err="1">
                <a:solidFill>
                  <a:srgbClr val="014757"/>
                </a:solidFill>
                <a:effectLst/>
                <a:latin typeface="Helvetica Light" panose="020B0403020202020204" pitchFamily="34" charset="0"/>
              </a:rPr>
              <a:t>liquod</a:t>
            </a:r>
            <a:r>
              <a:rPr lang="en-GB" sz="3200" dirty="0">
                <a:solidFill>
                  <a:srgbClr val="014757"/>
                </a:solidFill>
                <a:effectLst/>
                <a:latin typeface="Helvetica Light" panose="020B0403020202020204" pitchFamily="34" charset="0"/>
              </a:rPr>
              <a:t> </a:t>
            </a:r>
            <a:r>
              <a:rPr lang="en-GB" sz="3200" dirty="0" err="1">
                <a:solidFill>
                  <a:srgbClr val="014757"/>
                </a:solidFill>
                <a:effectLst/>
                <a:latin typeface="Helvetica Light" panose="020B0403020202020204" pitchFamily="34" charset="0"/>
              </a:rPr>
              <a:t>quissust</a:t>
            </a:r>
            <a:r>
              <a:rPr lang="en-GB" sz="3200" dirty="0">
                <a:solidFill>
                  <a:srgbClr val="014757"/>
                </a:solidFill>
                <a:effectLst/>
                <a:latin typeface="Helvetica Light" panose="020B0403020202020204" pitchFamily="34" charset="0"/>
              </a:rPr>
              <a:t> </a:t>
            </a:r>
            <a:r>
              <a:rPr lang="en-GB" sz="3200" dirty="0" err="1">
                <a:solidFill>
                  <a:srgbClr val="014757"/>
                </a:solidFill>
                <a:effectLst/>
                <a:latin typeface="Helvetica Light" panose="020B0403020202020204" pitchFamily="34" charset="0"/>
              </a:rPr>
              <a:t>evellabores</a:t>
            </a:r>
            <a:r>
              <a:rPr lang="en-GB" sz="3200" dirty="0">
                <a:solidFill>
                  <a:srgbClr val="014757"/>
                </a:solidFill>
                <a:effectLst/>
                <a:latin typeface="Helvetica Light" panose="020B0403020202020204" pitchFamily="34" charset="0"/>
              </a:rPr>
              <a:t> </a:t>
            </a:r>
            <a:r>
              <a:rPr lang="en-GB" sz="3200" dirty="0" err="1">
                <a:solidFill>
                  <a:srgbClr val="014757"/>
                </a:solidFill>
                <a:effectLst/>
                <a:latin typeface="Helvetica Light" panose="020B0403020202020204" pitchFamily="34" charset="0"/>
              </a:rPr>
              <a:t>quiaturi</a:t>
            </a:r>
            <a:r>
              <a:rPr lang="en-GB" sz="3200" dirty="0">
                <a:solidFill>
                  <a:srgbClr val="014757"/>
                </a:solidFill>
                <a:effectLst/>
                <a:latin typeface="Helvetica Light" panose="020B0403020202020204" pitchFamily="34" charset="0"/>
              </a:rPr>
              <a:t> qui </a:t>
            </a:r>
            <a:r>
              <a:rPr lang="en-GB" sz="3200" dirty="0" err="1">
                <a:solidFill>
                  <a:srgbClr val="014757"/>
                </a:solidFill>
                <a:effectLst/>
                <a:latin typeface="Helvetica Light" panose="020B0403020202020204" pitchFamily="34" charset="0"/>
              </a:rPr>
              <a:t>recati</a:t>
            </a:r>
            <a:r>
              <a:rPr lang="en-GB" sz="3200" dirty="0">
                <a:solidFill>
                  <a:srgbClr val="014757"/>
                </a:solidFill>
                <a:effectLst/>
                <a:latin typeface="Helvetica Light" panose="020B0403020202020204" pitchFamily="34" charset="0"/>
              </a:rPr>
              <a:t>.</a:t>
            </a:r>
          </a:p>
        </p:txBody>
      </p:sp>
      <p:sp>
        <p:nvSpPr>
          <p:cNvPr id="2" name="Rounded Rectangle 1">
            <a:extLst>
              <a:ext uri="{FF2B5EF4-FFF2-40B4-BE49-F238E27FC236}">
                <a16:creationId xmlns:a16="http://schemas.microsoft.com/office/drawing/2014/main" id="{89F0149B-2A8D-C065-193D-8C1C0E8CB33A}"/>
              </a:ext>
            </a:extLst>
          </p:cNvPr>
          <p:cNvSpPr/>
          <p:nvPr userDrawn="1"/>
        </p:nvSpPr>
        <p:spPr>
          <a:xfrm>
            <a:off x="791714" y="794235"/>
            <a:ext cx="7730337" cy="10666087"/>
          </a:xfrm>
          <a:prstGeom prst="roundRect">
            <a:avLst>
              <a:gd name="adj" fmla="val 1570"/>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502395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676291" y="730251"/>
            <a:ext cx="21029831" cy="2651126"/>
          </a:xfrm>
          <a:prstGeom prst="rect">
            <a:avLst/>
          </a:prstGeom>
        </p:spPr>
        <p:txBody>
          <a:bodyPr vert="horz" lIns="91440" tIns="45720" rIns="91440" bIns="45720" rtlCol="0" anchor="ctr">
            <a:normAutofit/>
          </a:bodyPr>
          <a:lstStyle/>
          <a:p>
            <a:r>
              <a:rPr lang="en-GB"/>
              <a:t>Click to edit Master title style</a:t>
            </a:r>
            <a:endParaRPr lang="en-US" dirty="0"/>
          </a:p>
        </p:txBody>
      </p:sp>
      <p:sp>
        <p:nvSpPr>
          <p:cNvPr id="3" name="Text Placeholder 2"/>
          <p:cNvSpPr>
            <a:spLocks noGrp="1"/>
          </p:cNvSpPr>
          <p:nvPr>
            <p:ph type="body" idx="1"/>
          </p:nvPr>
        </p:nvSpPr>
        <p:spPr>
          <a:xfrm>
            <a:off x="1676291" y="3651250"/>
            <a:ext cx="21029831" cy="8702676"/>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1676291" y="12712701"/>
            <a:ext cx="5486043" cy="730250"/>
          </a:xfrm>
          <a:prstGeom prst="rect">
            <a:avLst/>
          </a:prstGeom>
        </p:spPr>
        <p:txBody>
          <a:bodyPr vert="horz" lIns="91440" tIns="45720" rIns="91440" bIns="45720" rtlCol="0" anchor="ctr"/>
          <a:lstStyle>
            <a:lvl1pPr algn="l">
              <a:defRPr sz="2400">
                <a:solidFill>
                  <a:schemeClr val="tx1">
                    <a:tint val="82000"/>
                  </a:schemeClr>
                </a:solidFill>
              </a:defRPr>
            </a:lvl1pPr>
          </a:lstStyle>
          <a:p>
            <a:fld id="{656BF7AC-1F04-A44A-B2FA-D176C0264340}" type="datetimeFigureOut">
              <a:rPr lang="en-US" smtClean="0"/>
              <a:t>9/15/2026</a:t>
            </a:fld>
            <a:endParaRPr lang="en-US"/>
          </a:p>
        </p:txBody>
      </p:sp>
      <p:sp>
        <p:nvSpPr>
          <p:cNvPr id="5" name="Footer Placeholder 4"/>
          <p:cNvSpPr>
            <a:spLocks noGrp="1"/>
          </p:cNvSpPr>
          <p:nvPr>
            <p:ph type="ftr" sz="quarter" idx="3"/>
          </p:nvPr>
        </p:nvSpPr>
        <p:spPr>
          <a:xfrm>
            <a:off x="8076675" y="12712701"/>
            <a:ext cx="8229064" cy="730250"/>
          </a:xfrm>
          <a:prstGeom prst="rect">
            <a:avLst/>
          </a:prstGeom>
        </p:spPr>
        <p:txBody>
          <a:bodyPr vert="horz" lIns="91440" tIns="45720" rIns="91440" bIns="45720" rtlCol="0" anchor="ctr"/>
          <a:lstStyle>
            <a:lvl1pPr algn="ctr">
              <a:defRPr sz="2400">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17220079" y="12712701"/>
            <a:ext cx="5486043" cy="730250"/>
          </a:xfrm>
          <a:prstGeom prst="rect">
            <a:avLst/>
          </a:prstGeom>
        </p:spPr>
        <p:txBody>
          <a:bodyPr vert="horz" lIns="91440" tIns="45720" rIns="91440" bIns="45720" rtlCol="0" anchor="ctr"/>
          <a:lstStyle>
            <a:lvl1pPr algn="r">
              <a:defRPr sz="2400">
                <a:solidFill>
                  <a:schemeClr val="tx1">
                    <a:tint val="82000"/>
                  </a:schemeClr>
                </a:solidFill>
              </a:defRPr>
            </a:lvl1pPr>
          </a:lstStyle>
          <a:p>
            <a:fld id="{57EA8CCD-7A77-9B4D-969B-F398DA3A7E75}" type="slidenum">
              <a:rPr lang="en-US" smtClean="0"/>
              <a:t>‹#›</a:t>
            </a:fld>
            <a:endParaRPr lang="en-US"/>
          </a:p>
        </p:txBody>
      </p:sp>
    </p:spTree>
    <p:extLst>
      <p:ext uri="{BB962C8B-B14F-4D97-AF65-F5344CB8AC3E}">
        <p14:creationId xmlns:p14="http://schemas.microsoft.com/office/powerpoint/2010/main" val="2416116916"/>
      </p:ext>
    </p:extLst>
  </p:cSld>
  <p:clrMap bg1="lt1" tx1="dk1" bg2="lt2" tx2="dk2" accent1="accent1" accent2="accent2" accent3="accent3" accent4="accent4" accent5="accent5" accent6="accent6" hlink="hlink" folHlink="folHlink"/>
  <p:sldLayoutIdLst>
    <p:sldLayoutId id="2147483661" r:id="rId1"/>
    <p:sldLayoutId id="2147483668" r:id="rId2"/>
    <p:sldLayoutId id="2147483662" r:id="rId3"/>
    <p:sldLayoutId id="2147483669" r:id="rId4"/>
    <p:sldLayoutId id="2147483663" r:id="rId5"/>
    <p:sldLayoutId id="2147483670" r:id="rId6"/>
    <p:sldLayoutId id="2147483664" r:id="rId7"/>
    <p:sldLayoutId id="2147483665" r:id="rId8"/>
    <p:sldLayoutId id="2147483667" r:id="rId9"/>
    <p:sldLayoutId id="2147483671" r:id="rId10"/>
    <p:sldLayoutId id="2147483672" r:id="rId11"/>
    <p:sldLayoutId id="2147483673" r:id="rId12"/>
    <p:sldLayoutId id="2147483666" r:id="rId13"/>
  </p:sldLayoutIdLst>
  <p:txStyles>
    <p:titleStyle>
      <a:lvl1pPr algn="l" defTabSz="1828709" rtl="0" eaLnBrk="1" latinLnBrk="0" hangingPunct="1">
        <a:lnSpc>
          <a:spcPct val="90000"/>
        </a:lnSpc>
        <a:spcBef>
          <a:spcPct val="0"/>
        </a:spcBef>
        <a:buNone/>
        <a:defRPr sz="8800" kern="1200">
          <a:solidFill>
            <a:schemeClr val="tx1"/>
          </a:solidFill>
          <a:latin typeface="+mj-lt"/>
          <a:ea typeface="+mj-ea"/>
          <a:cs typeface="+mj-cs"/>
        </a:defRPr>
      </a:lvl1pPr>
    </p:titleStyle>
    <p:bodyStyle>
      <a:lvl1pPr marL="457177" indent="-457177" algn="l" defTabSz="1828709" rtl="0" eaLnBrk="1" latinLnBrk="0" hangingPunct="1">
        <a:lnSpc>
          <a:spcPct val="90000"/>
        </a:lnSpc>
        <a:spcBef>
          <a:spcPts val="2000"/>
        </a:spcBef>
        <a:buFont typeface="Arial" panose="020B0604020202020204" pitchFamily="34" charset="0"/>
        <a:buChar char="•"/>
        <a:defRPr sz="5600" kern="1200">
          <a:solidFill>
            <a:schemeClr val="tx1"/>
          </a:solidFill>
          <a:latin typeface="+mn-lt"/>
          <a:ea typeface="+mn-ea"/>
          <a:cs typeface="+mn-cs"/>
        </a:defRPr>
      </a:lvl1pPr>
      <a:lvl2pPr marL="1371531" indent="-457177" algn="l" defTabSz="1828709" rtl="0" eaLnBrk="1" latinLnBrk="0" hangingPunct="1">
        <a:lnSpc>
          <a:spcPct val="90000"/>
        </a:lnSpc>
        <a:spcBef>
          <a:spcPts val="1000"/>
        </a:spcBef>
        <a:buFont typeface="Arial" panose="020B0604020202020204" pitchFamily="34" charset="0"/>
        <a:buChar char="•"/>
        <a:defRPr sz="4800" kern="1200">
          <a:solidFill>
            <a:schemeClr val="tx1"/>
          </a:solidFill>
          <a:latin typeface="+mn-lt"/>
          <a:ea typeface="+mn-ea"/>
          <a:cs typeface="+mn-cs"/>
        </a:defRPr>
      </a:lvl2pPr>
      <a:lvl3pPr marL="2285886" indent="-457177" algn="l" defTabSz="1828709" rtl="0" eaLnBrk="1" latinLnBrk="0" hangingPunct="1">
        <a:lnSpc>
          <a:spcPct val="90000"/>
        </a:lnSpc>
        <a:spcBef>
          <a:spcPts val="1000"/>
        </a:spcBef>
        <a:buFont typeface="Arial" panose="020B0604020202020204" pitchFamily="34" charset="0"/>
        <a:buChar char="•"/>
        <a:defRPr sz="4000" kern="1200">
          <a:solidFill>
            <a:schemeClr val="tx1"/>
          </a:solidFill>
          <a:latin typeface="+mn-lt"/>
          <a:ea typeface="+mn-ea"/>
          <a:cs typeface="+mn-cs"/>
        </a:defRPr>
      </a:lvl3pPr>
      <a:lvl4pPr marL="3200240" indent="-457177" algn="l" defTabSz="1828709"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4pPr>
      <a:lvl5pPr marL="4114594" indent="-457177" algn="l" defTabSz="1828709"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5pPr>
      <a:lvl6pPr marL="5028949" indent="-457177" algn="l" defTabSz="1828709"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3303" indent="-457177" algn="l" defTabSz="1828709"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7657" indent="-457177" algn="l" defTabSz="1828709"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2011" indent="-457177" algn="l" defTabSz="1828709"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p:bodyStyle>
    <p:otherStyle>
      <a:defPPr>
        <a:defRPr lang="en-US"/>
      </a:defPPr>
      <a:lvl1pPr marL="0" algn="l" defTabSz="1828709" rtl="0" eaLnBrk="1" latinLnBrk="0" hangingPunct="1">
        <a:defRPr sz="3600" kern="1200">
          <a:solidFill>
            <a:schemeClr val="tx1"/>
          </a:solidFill>
          <a:latin typeface="+mn-lt"/>
          <a:ea typeface="+mn-ea"/>
          <a:cs typeface="+mn-cs"/>
        </a:defRPr>
      </a:lvl1pPr>
      <a:lvl2pPr marL="914354" algn="l" defTabSz="1828709" rtl="0" eaLnBrk="1" latinLnBrk="0" hangingPunct="1">
        <a:defRPr sz="3600" kern="1200">
          <a:solidFill>
            <a:schemeClr val="tx1"/>
          </a:solidFill>
          <a:latin typeface="+mn-lt"/>
          <a:ea typeface="+mn-ea"/>
          <a:cs typeface="+mn-cs"/>
        </a:defRPr>
      </a:lvl2pPr>
      <a:lvl3pPr marL="1828709" algn="l" defTabSz="1828709" rtl="0" eaLnBrk="1" latinLnBrk="0" hangingPunct="1">
        <a:defRPr sz="3600" kern="1200">
          <a:solidFill>
            <a:schemeClr val="tx1"/>
          </a:solidFill>
          <a:latin typeface="+mn-lt"/>
          <a:ea typeface="+mn-ea"/>
          <a:cs typeface="+mn-cs"/>
        </a:defRPr>
      </a:lvl3pPr>
      <a:lvl4pPr marL="2743063" algn="l" defTabSz="1828709" rtl="0" eaLnBrk="1" latinLnBrk="0" hangingPunct="1">
        <a:defRPr sz="3600" kern="1200">
          <a:solidFill>
            <a:schemeClr val="tx1"/>
          </a:solidFill>
          <a:latin typeface="+mn-lt"/>
          <a:ea typeface="+mn-ea"/>
          <a:cs typeface="+mn-cs"/>
        </a:defRPr>
      </a:lvl4pPr>
      <a:lvl5pPr marL="3657417" algn="l" defTabSz="1828709" rtl="0" eaLnBrk="1" latinLnBrk="0" hangingPunct="1">
        <a:defRPr sz="3600" kern="1200">
          <a:solidFill>
            <a:schemeClr val="tx1"/>
          </a:solidFill>
          <a:latin typeface="+mn-lt"/>
          <a:ea typeface="+mn-ea"/>
          <a:cs typeface="+mn-cs"/>
        </a:defRPr>
      </a:lvl5pPr>
      <a:lvl6pPr marL="4571771" algn="l" defTabSz="1828709" rtl="0" eaLnBrk="1" latinLnBrk="0" hangingPunct="1">
        <a:defRPr sz="3600" kern="1200">
          <a:solidFill>
            <a:schemeClr val="tx1"/>
          </a:solidFill>
          <a:latin typeface="+mn-lt"/>
          <a:ea typeface="+mn-ea"/>
          <a:cs typeface="+mn-cs"/>
        </a:defRPr>
      </a:lvl6pPr>
      <a:lvl7pPr marL="5486126" algn="l" defTabSz="1828709" rtl="0" eaLnBrk="1" latinLnBrk="0" hangingPunct="1">
        <a:defRPr sz="3600" kern="1200">
          <a:solidFill>
            <a:schemeClr val="tx1"/>
          </a:solidFill>
          <a:latin typeface="+mn-lt"/>
          <a:ea typeface="+mn-ea"/>
          <a:cs typeface="+mn-cs"/>
        </a:defRPr>
      </a:lvl7pPr>
      <a:lvl8pPr marL="6400480" algn="l" defTabSz="1828709" rtl="0" eaLnBrk="1" latinLnBrk="0" hangingPunct="1">
        <a:defRPr sz="3600" kern="1200">
          <a:solidFill>
            <a:schemeClr val="tx1"/>
          </a:solidFill>
          <a:latin typeface="+mn-lt"/>
          <a:ea typeface="+mn-ea"/>
          <a:cs typeface="+mn-cs"/>
        </a:defRPr>
      </a:lvl8pPr>
      <a:lvl9pPr marL="7314834" algn="l" defTabSz="1828709" rtl="0" eaLnBrk="1" latinLnBrk="0" hangingPunct="1">
        <a:defRPr sz="36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3.svg"/><Relationship Id="rId7" Type="http://schemas.openxmlformats.org/officeDocument/2006/relationships/image" Target="../media/image17.png"/><Relationship Id="rId2" Type="http://schemas.openxmlformats.org/officeDocument/2006/relationships/image" Target="../media/image12.svg"/><Relationship Id="rId1" Type="http://schemas.openxmlformats.org/officeDocument/2006/relationships/slideLayout" Target="../slideLayouts/slideLayout1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svg"/></Relationships>
</file>

<file path=ppt/slides/_rels/slide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AA1009-A39F-6A02-C7FB-256A94745575}"/>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45ECA7AA-0E6B-83F3-6338-2F5298E7D6CA}"/>
              </a:ext>
            </a:extLst>
          </p:cNvPr>
          <p:cNvSpPr txBox="1"/>
          <p:nvPr/>
        </p:nvSpPr>
        <p:spPr>
          <a:xfrm>
            <a:off x="675126" y="1518734"/>
            <a:ext cx="17125748" cy="6001643"/>
          </a:xfrm>
          <a:prstGeom prst="rect">
            <a:avLst/>
          </a:prstGeom>
          <a:noFill/>
        </p:spPr>
        <p:txBody>
          <a:bodyPr wrap="square" lIns="91440" tIns="45720" rIns="91440" bIns="45720" anchor="t">
            <a:spAutoFit/>
          </a:bodyPr>
          <a:lstStyle/>
          <a:p>
            <a:pPr>
              <a:spcAft>
                <a:spcPts val="4800"/>
              </a:spcAft>
            </a:pPr>
            <a:r>
              <a:rPr lang="en-GB" sz="9600" dirty="0">
                <a:solidFill>
                  <a:schemeClr val="bg1"/>
                </a:solidFill>
                <a:latin typeface="Helvetica Light"/>
                <a:ea typeface="Calibri" panose="020F0502020204030204" pitchFamily="34" charset="0"/>
                <a:cs typeface="Calibri" panose="020F0502020204030204" pitchFamily="34" charset="0"/>
              </a:rPr>
              <a:t>Supporting neurodivergent students with professional dialogue in work-based learning settings: our research </a:t>
            </a:r>
          </a:p>
        </p:txBody>
      </p:sp>
      <p:pic>
        <p:nvPicPr>
          <p:cNvPr id="4" name="Graphic 3" descr="Classroom with solid fill">
            <a:extLst>
              <a:ext uri="{FF2B5EF4-FFF2-40B4-BE49-F238E27FC236}">
                <a16:creationId xmlns:a16="http://schemas.microsoft.com/office/drawing/2014/main" id="{493011DA-875F-B7E9-5FF8-E23DBA2BF439}"/>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5968690" y="9340151"/>
            <a:ext cx="1847089" cy="1847089"/>
          </a:xfrm>
          <a:prstGeom prst="rect">
            <a:avLst/>
          </a:prstGeom>
        </p:spPr>
      </p:pic>
      <p:pic>
        <p:nvPicPr>
          <p:cNvPr id="6" name="Graphic 5" descr="School boy outline">
            <a:extLst>
              <a:ext uri="{FF2B5EF4-FFF2-40B4-BE49-F238E27FC236}">
                <a16:creationId xmlns:a16="http://schemas.microsoft.com/office/drawing/2014/main" id="{529E461E-7741-6A3C-2F69-3A047650F33D}"/>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2400243" y="8863209"/>
            <a:ext cx="2455880" cy="2455880"/>
          </a:xfrm>
          <a:prstGeom prst="rect">
            <a:avLst/>
          </a:prstGeom>
        </p:spPr>
      </p:pic>
      <p:pic>
        <p:nvPicPr>
          <p:cNvPr id="8" name="Graphic 7" descr="Construction worker female outline">
            <a:extLst>
              <a:ext uri="{FF2B5EF4-FFF2-40B4-BE49-F238E27FC236}">
                <a16:creationId xmlns:a16="http://schemas.microsoft.com/office/drawing/2014/main" id="{6099FDB5-33C2-65B1-A11E-9E9E3F58096F}"/>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753598" y="9208303"/>
            <a:ext cx="2110786" cy="2110786"/>
          </a:xfrm>
          <a:prstGeom prst="rect">
            <a:avLst/>
          </a:prstGeom>
        </p:spPr>
      </p:pic>
      <p:sp>
        <p:nvSpPr>
          <p:cNvPr id="9" name="TextBox 8">
            <a:extLst>
              <a:ext uri="{FF2B5EF4-FFF2-40B4-BE49-F238E27FC236}">
                <a16:creationId xmlns:a16="http://schemas.microsoft.com/office/drawing/2014/main" id="{1CBACD14-051D-40B1-8EBC-9ADD8A698AE0}"/>
              </a:ext>
            </a:extLst>
          </p:cNvPr>
          <p:cNvSpPr txBox="1"/>
          <p:nvPr/>
        </p:nvSpPr>
        <p:spPr>
          <a:xfrm>
            <a:off x="12191206" y="11299618"/>
            <a:ext cx="3602736" cy="707886"/>
          </a:xfrm>
          <a:prstGeom prst="rect">
            <a:avLst/>
          </a:prstGeom>
          <a:noFill/>
        </p:spPr>
        <p:txBody>
          <a:bodyPr wrap="square" rtlCol="0">
            <a:spAutoFit/>
          </a:bodyPr>
          <a:lstStyle/>
          <a:p>
            <a:r>
              <a:rPr lang="en-GB" sz="4000" dirty="0">
                <a:solidFill>
                  <a:schemeClr val="bg1"/>
                </a:solidFill>
                <a:latin typeface="Helvetica Light"/>
              </a:rPr>
              <a:t>For Students</a:t>
            </a:r>
          </a:p>
        </p:txBody>
      </p:sp>
      <p:sp>
        <p:nvSpPr>
          <p:cNvPr id="12" name="TextBox 11">
            <a:extLst>
              <a:ext uri="{FF2B5EF4-FFF2-40B4-BE49-F238E27FC236}">
                <a16:creationId xmlns:a16="http://schemas.microsoft.com/office/drawing/2014/main" id="{66AE2923-0AF0-FC2B-E9E2-470633B1F245}"/>
              </a:ext>
            </a:extLst>
          </p:cNvPr>
          <p:cNvSpPr txBox="1"/>
          <p:nvPr/>
        </p:nvSpPr>
        <p:spPr>
          <a:xfrm>
            <a:off x="8140378" y="11316723"/>
            <a:ext cx="3602736" cy="1323439"/>
          </a:xfrm>
          <a:prstGeom prst="rect">
            <a:avLst/>
          </a:prstGeom>
          <a:noFill/>
        </p:spPr>
        <p:txBody>
          <a:bodyPr wrap="square" rtlCol="0">
            <a:spAutoFit/>
          </a:bodyPr>
          <a:lstStyle/>
          <a:p>
            <a:pPr algn="ctr"/>
            <a:r>
              <a:rPr lang="en-GB" sz="4000" dirty="0">
                <a:solidFill>
                  <a:schemeClr val="bg1"/>
                </a:solidFill>
                <a:latin typeface="Helvetica Light"/>
              </a:rPr>
              <a:t>For Placement Mentors</a:t>
            </a:r>
          </a:p>
        </p:txBody>
      </p:sp>
      <p:sp>
        <p:nvSpPr>
          <p:cNvPr id="13" name="TextBox 12">
            <a:extLst>
              <a:ext uri="{FF2B5EF4-FFF2-40B4-BE49-F238E27FC236}">
                <a16:creationId xmlns:a16="http://schemas.microsoft.com/office/drawing/2014/main" id="{D2DF5955-8A4C-092B-5E29-6959BDE27607}"/>
              </a:ext>
            </a:extLst>
          </p:cNvPr>
          <p:cNvSpPr txBox="1"/>
          <p:nvPr/>
        </p:nvSpPr>
        <p:spPr>
          <a:xfrm>
            <a:off x="5416371" y="11316723"/>
            <a:ext cx="3602736" cy="707886"/>
          </a:xfrm>
          <a:prstGeom prst="rect">
            <a:avLst/>
          </a:prstGeom>
          <a:noFill/>
        </p:spPr>
        <p:txBody>
          <a:bodyPr wrap="square" rtlCol="0">
            <a:spAutoFit/>
          </a:bodyPr>
          <a:lstStyle/>
          <a:p>
            <a:r>
              <a:rPr lang="en-GB" sz="4000" dirty="0">
                <a:solidFill>
                  <a:schemeClr val="bg1"/>
                </a:solidFill>
                <a:latin typeface="Helvetica Light"/>
              </a:rPr>
              <a:t>For Tutors</a:t>
            </a:r>
          </a:p>
        </p:txBody>
      </p:sp>
      <p:pic>
        <p:nvPicPr>
          <p:cNvPr id="2" name="Picture 8" descr="University of Aberdeen">
            <a:extLst>
              <a:ext uri="{FF2B5EF4-FFF2-40B4-BE49-F238E27FC236}">
                <a16:creationId xmlns:a16="http://schemas.microsoft.com/office/drawing/2014/main" id="{458762BF-666F-CF13-9EB2-AE6E593F710F}"/>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8162038" y="500400"/>
            <a:ext cx="5382737" cy="763255"/>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10" descr="North East Scotland College">
            <a:extLst>
              <a:ext uri="{FF2B5EF4-FFF2-40B4-BE49-F238E27FC236}">
                <a16:creationId xmlns:a16="http://schemas.microsoft.com/office/drawing/2014/main" id="{C018965A-068E-D2D9-659E-4738D74890A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1080278" y="1483600"/>
            <a:ext cx="2464497" cy="141309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A grey rectangular sign with white text&#10;&#10;AI-generated content may be incorrect.">
            <a:extLst>
              <a:ext uri="{FF2B5EF4-FFF2-40B4-BE49-F238E27FC236}">
                <a16:creationId xmlns:a16="http://schemas.microsoft.com/office/drawing/2014/main" id="{80637C0B-E04A-6FB9-F09F-F0893A816FB5}"/>
              </a:ext>
            </a:extLst>
          </p:cNvPr>
          <p:cNvPicPr>
            <a:picLocks noChangeAspect="1"/>
          </p:cNvPicPr>
          <p:nvPr/>
        </p:nvPicPr>
        <p:blipFill>
          <a:blip r:embed="rId7"/>
          <a:stretch>
            <a:fillRect/>
          </a:stretch>
        </p:blipFill>
        <p:spPr>
          <a:xfrm>
            <a:off x="17600674" y="3237173"/>
            <a:ext cx="6510136" cy="1276350"/>
          </a:xfrm>
          <a:prstGeom prst="rect">
            <a:avLst/>
          </a:prstGeom>
        </p:spPr>
      </p:pic>
    </p:spTree>
    <p:extLst>
      <p:ext uri="{BB962C8B-B14F-4D97-AF65-F5344CB8AC3E}">
        <p14:creationId xmlns:p14="http://schemas.microsoft.com/office/powerpoint/2010/main" val="22871182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B8BCEC">
            <a:alpha val="28000"/>
          </a:srgbClr>
        </a:solidFill>
        <a:effectLst/>
      </p:bgPr>
    </p:bg>
    <p:spTree>
      <p:nvGrpSpPr>
        <p:cNvPr id="1" name="">
          <a:extLst>
            <a:ext uri="{FF2B5EF4-FFF2-40B4-BE49-F238E27FC236}">
              <a16:creationId xmlns:a16="http://schemas.microsoft.com/office/drawing/2014/main" id="{F8BC9907-5C47-252D-5802-9B8C37C1BB3D}"/>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0E75E8C9-60F7-56DA-07DE-8FFC733EAA04}"/>
              </a:ext>
            </a:extLst>
          </p:cNvPr>
          <p:cNvSpPr txBox="1"/>
          <p:nvPr/>
        </p:nvSpPr>
        <p:spPr>
          <a:xfrm>
            <a:off x="900813" y="3786051"/>
            <a:ext cx="4941563" cy="3071949"/>
          </a:xfrm>
          <a:prstGeom prst="rect">
            <a:avLst/>
          </a:prstGeom>
          <a:noFill/>
          <a:ln>
            <a:noFill/>
          </a:ln>
        </p:spPr>
        <p:txBody>
          <a:bodyPr wrap="square" lIns="180000" tIns="180000" rIns="180000" bIns="180000" anchor="t">
            <a:spAutoFit/>
          </a:bodyPr>
          <a:lstStyle/>
          <a:p>
            <a:pPr>
              <a:spcAft>
                <a:spcPts val="4800"/>
              </a:spcAft>
            </a:pPr>
            <a:r>
              <a:rPr lang="en-US" sz="8800" b="1" dirty="0">
                <a:solidFill>
                  <a:schemeClr val="bg1"/>
                </a:solidFill>
                <a:latin typeface="Helvetica Light"/>
                <a:ea typeface="+mn-lt"/>
                <a:cs typeface="+mn-lt"/>
              </a:rPr>
              <a:t>Our Team</a:t>
            </a:r>
            <a:endParaRPr lang="en-US" sz="8800" b="1" dirty="0">
              <a:solidFill>
                <a:schemeClr val="bg1"/>
              </a:solidFill>
              <a:latin typeface="Helvetica Light"/>
            </a:endParaRPr>
          </a:p>
        </p:txBody>
      </p:sp>
      <p:sp>
        <p:nvSpPr>
          <p:cNvPr id="4" name="TextBox 3">
            <a:extLst>
              <a:ext uri="{FF2B5EF4-FFF2-40B4-BE49-F238E27FC236}">
                <a16:creationId xmlns:a16="http://schemas.microsoft.com/office/drawing/2014/main" id="{1304C0AC-A0A6-E564-CC32-08066A2D24F6}"/>
              </a:ext>
            </a:extLst>
          </p:cNvPr>
          <p:cNvSpPr txBox="1"/>
          <p:nvPr/>
        </p:nvSpPr>
        <p:spPr>
          <a:xfrm>
            <a:off x="7037708" y="1581090"/>
            <a:ext cx="16443892" cy="9341019"/>
          </a:xfrm>
          <a:prstGeom prst="rect">
            <a:avLst/>
          </a:prstGeom>
          <a:noFill/>
        </p:spPr>
        <p:txBody>
          <a:bodyPr wrap="square" lIns="91440" tIns="45720" rIns="91440" bIns="45720" anchor="t">
            <a:spAutoFit/>
          </a:bodyPr>
          <a:lstStyle/>
          <a:p>
            <a:pPr marL="857250" indent="-857250">
              <a:spcAft>
                <a:spcPts val="600"/>
              </a:spcAft>
              <a:buFont typeface="Wingdings" panose="05000000000000000000" pitchFamily="2" charset="2"/>
              <a:buChar char="q"/>
            </a:pPr>
            <a:r>
              <a:rPr lang="en-US" sz="7200" dirty="0">
                <a:latin typeface="Helvetica Light"/>
                <a:ea typeface="Calibri"/>
                <a:cs typeface="Calibri"/>
              </a:rPr>
              <a:t>Faye Hendry (University of Aberdeen)</a:t>
            </a:r>
          </a:p>
          <a:p>
            <a:pPr marL="857250" indent="-857250">
              <a:spcAft>
                <a:spcPts val="600"/>
              </a:spcAft>
              <a:buFont typeface="Wingdings" panose="05000000000000000000" pitchFamily="2" charset="2"/>
              <a:buChar char="q"/>
            </a:pPr>
            <a:r>
              <a:rPr lang="en-US" sz="7200" dirty="0">
                <a:latin typeface="Helvetica Light"/>
                <a:ea typeface="Calibri"/>
                <a:cs typeface="Calibri"/>
              </a:rPr>
              <a:t>Dr Colin Christie (University of Aberdeen)</a:t>
            </a:r>
          </a:p>
          <a:p>
            <a:pPr marL="857250" indent="-857250">
              <a:spcAft>
                <a:spcPts val="600"/>
              </a:spcAft>
              <a:buFont typeface="Wingdings" panose="05000000000000000000" pitchFamily="2" charset="2"/>
              <a:buChar char="q"/>
            </a:pPr>
            <a:r>
              <a:rPr lang="en-US" sz="7200" dirty="0">
                <a:latin typeface="Helvetica Light"/>
                <a:ea typeface="Calibri"/>
                <a:cs typeface="Calibri"/>
              </a:rPr>
              <a:t>Nadiia Ismailova (Student Intern)</a:t>
            </a:r>
          </a:p>
          <a:p>
            <a:pPr marL="857250" indent="-857250">
              <a:spcAft>
                <a:spcPts val="600"/>
              </a:spcAft>
              <a:buFont typeface="Wingdings" panose="05000000000000000000" pitchFamily="2" charset="2"/>
              <a:buChar char="q"/>
            </a:pPr>
            <a:r>
              <a:rPr lang="en-US" sz="7200" dirty="0">
                <a:latin typeface="Helvetica Light"/>
                <a:ea typeface="Calibri"/>
                <a:cs typeface="Calibri"/>
              </a:rPr>
              <a:t>Lianne Marriott (North East Scotland College)</a:t>
            </a:r>
            <a:endParaRPr lang="en-US" sz="7200" dirty="0">
              <a:solidFill>
                <a:srgbClr val="000000"/>
              </a:solidFill>
              <a:latin typeface="Helvetica Light"/>
              <a:ea typeface="Calibri"/>
              <a:cs typeface="Calibri"/>
            </a:endParaRPr>
          </a:p>
          <a:p>
            <a:pPr marL="857250" indent="-857250">
              <a:spcAft>
                <a:spcPts val="600"/>
              </a:spcAft>
              <a:buFont typeface="Wingdings" panose="05000000000000000000" pitchFamily="2" charset="2"/>
              <a:buChar char="q"/>
            </a:pPr>
            <a:r>
              <a:rPr lang="en-US" sz="7200" dirty="0">
                <a:latin typeface="Helvetica Light"/>
                <a:ea typeface="Calibri"/>
                <a:cs typeface="Calibri"/>
              </a:rPr>
              <a:t>Florence Roberts (Student Intern)</a:t>
            </a:r>
            <a:endParaRPr lang="en-US" sz="7200" dirty="0">
              <a:solidFill>
                <a:srgbClr val="000000"/>
              </a:solidFill>
              <a:latin typeface="Helvetica Light"/>
              <a:ea typeface="Calibri"/>
              <a:cs typeface="Calibri"/>
            </a:endParaRPr>
          </a:p>
          <a:p>
            <a:pPr marL="857250" indent="-857250">
              <a:spcAft>
                <a:spcPts val="600"/>
              </a:spcAft>
              <a:buFont typeface="Wingdings" panose="05000000000000000000" pitchFamily="2" charset="2"/>
              <a:buChar char="q"/>
            </a:pPr>
            <a:r>
              <a:rPr lang="en-US" sz="7200" dirty="0">
                <a:latin typeface="Helvetica Light"/>
                <a:ea typeface="Calibri"/>
                <a:cs typeface="Calibri"/>
              </a:rPr>
              <a:t>Alyson Young (University of Aberdeen)</a:t>
            </a:r>
          </a:p>
        </p:txBody>
      </p:sp>
      <p:pic>
        <p:nvPicPr>
          <p:cNvPr id="2" name="Picture 8" descr="University of Aberdeen">
            <a:extLst>
              <a:ext uri="{FF2B5EF4-FFF2-40B4-BE49-F238E27FC236}">
                <a16:creationId xmlns:a16="http://schemas.microsoft.com/office/drawing/2014/main" id="{614FCF5B-0ACA-A137-5EEA-19FC21DC2DDD}"/>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9639" y="11052576"/>
            <a:ext cx="5382737" cy="763255"/>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10" descr="North East Scotland College">
            <a:extLst>
              <a:ext uri="{FF2B5EF4-FFF2-40B4-BE49-F238E27FC236}">
                <a16:creationId xmlns:a16="http://schemas.microsoft.com/office/drawing/2014/main" id="{AB7181CB-7231-93D4-87D8-3E8FB3B9F7C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9639" y="9201136"/>
            <a:ext cx="2464497" cy="14130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134017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CDFE64">
            <a:alpha val="28000"/>
          </a:srgbClr>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74C2B7F-F1CB-A6A1-BC82-FD845ED0ADC6}"/>
              </a:ext>
            </a:extLst>
          </p:cNvPr>
          <p:cNvSpPr txBox="1"/>
          <p:nvPr/>
        </p:nvSpPr>
        <p:spPr>
          <a:xfrm>
            <a:off x="842984" y="617116"/>
            <a:ext cx="12192000" cy="1569660"/>
          </a:xfrm>
          <a:prstGeom prst="rect">
            <a:avLst/>
          </a:prstGeom>
          <a:noFill/>
        </p:spPr>
        <p:txBody>
          <a:bodyPr wrap="square" lIns="91440" tIns="45720" rIns="91440" bIns="45720" anchor="t">
            <a:spAutoFit/>
          </a:bodyPr>
          <a:lstStyle/>
          <a:p>
            <a:pPr>
              <a:spcAft>
                <a:spcPts val="4800"/>
              </a:spcAft>
            </a:pPr>
            <a:r>
              <a:rPr lang="en-US" sz="9600" b="1" dirty="0">
                <a:solidFill>
                  <a:srgbClr val="014757"/>
                </a:solidFill>
                <a:latin typeface="Helvetica Light"/>
              </a:rPr>
              <a:t>Research Aims</a:t>
            </a:r>
          </a:p>
        </p:txBody>
      </p:sp>
      <p:sp>
        <p:nvSpPr>
          <p:cNvPr id="4" name="TextBox 3">
            <a:extLst>
              <a:ext uri="{FF2B5EF4-FFF2-40B4-BE49-F238E27FC236}">
                <a16:creationId xmlns:a16="http://schemas.microsoft.com/office/drawing/2014/main" id="{772B1726-DC65-F62F-D75F-A9C6BC9A3741}"/>
              </a:ext>
            </a:extLst>
          </p:cNvPr>
          <p:cNvSpPr txBox="1"/>
          <p:nvPr/>
        </p:nvSpPr>
        <p:spPr>
          <a:xfrm>
            <a:off x="842558" y="3001806"/>
            <a:ext cx="20693906" cy="6309420"/>
          </a:xfrm>
          <a:prstGeom prst="rect">
            <a:avLst/>
          </a:prstGeom>
          <a:noFill/>
        </p:spPr>
        <p:txBody>
          <a:bodyPr wrap="square" lIns="91440" tIns="45720" rIns="91440" bIns="45720" anchor="t">
            <a:spAutoFit/>
          </a:bodyPr>
          <a:lstStyle/>
          <a:p>
            <a:pPr marL="685800" indent="-685800">
              <a:spcAft>
                <a:spcPts val="4800"/>
              </a:spcAft>
              <a:buFont typeface="Wingdings"/>
              <a:buChar char="q"/>
            </a:pPr>
            <a:r>
              <a:rPr lang="en-GB" sz="5400" dirty="0">
                <a:solidFill>
                  <a:srgbClr val="014757"/>
                </a:solidFill>
                <a:latin typeface="Helvetica Light"/>
                <a:ea typeface="+mn-lt"/>
                <a:cs typeface="+mn-lt"/>
              </a:rPr>
              <a:t>To gain insights into the experiences of neurodivergent students on placements, particularly in relation to professional dialogue</a:t>
            </a:r>
          </a:p>
          <a:p>
            <a:pPr marL="685800" indent="-685800">
              <a:spcAft>
                <a:spcPts val="4800"/>
              </a:spcAft>
              <a:buFont typeface="Wingdings"/>
              <a:buChar char="q"/>
            </a:pPr>
            <a:r>
              <a:rPr lang="en-GB" sz="5400" dirty="0">
                <a:solidFill>
                  <a:srgbClr val="014757"/>
                </a:solidFill>
                <a:latin typeface="Helvetica Light"/>
                <a:ea typeface="+mn-lt"/>
                <a:cs typeface="+mn-lt"/>
              </a:rPr>
              <a:t>To use these insights to inform the development of a toolkit of resources for tertiary educators, placement providers and neurodivergent students</a:t>
            </a:r>
          </a:p>
          <a:p>
            <a:pPr marL="685800" indent="-685800">
              <a:spcAft>
                <a:spcPts val="4800"/>
              </a:spcAft>
              <a:buFont typeface="Wingdings"/>
              <a:buChar char="q"/>
            </a:pPr>
            <a:r>
              <a:rPr lang="en-GB" sz="5400" dirty="0">
                <a:solidFill>
                  <a:srgbClr val="014757"/>
                </a:solidFill>
                <a:latin typeface="Helvetica Light"/>
                <a:ea typeface="+mn-lt"/>
                <a:cs typeface="+mn-lt"/>
              </a:rPr>
              <a:t>To make these resources available and evaluate their usefulness </a:t>
            </a:r>
          </a:p>
        </p:txBody>
      </p:sp>
    </p:spTree>
    <p:extLst>
      <p:ext uri="{BB962C8B-B14F-4D97-AF65-F5344CB8AC3E}">
        <p14:creationId xmlns:p14="http://schemas.microsoft.com/office/powerpoint/2010/main" val="3376298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B8BCEC">
            <a:alpha val="28000"/>
          </a:srgbClr>
        </a:soli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5458C8DF-9348-A01F-455E-F0D2FECD1949}"/>
              </a:ext>
            </a:extLst>
          </p:cNvPr>
          <p:cNvSpPr txBox="1"/>
          <p:nvPr/>
        </p:nvSpPr>
        <p:spPr>
          <a:xfrm>
            <a:off x="997164" y="617116"/>
            <a:ext cx="22210308" cy="1569660"/>
          </a:xfrm>
          <a:prstGeom prst="rect">
            <a:avLst/>
          </a:prstGeom>
          <a:noFill/>
        </p:spPr>
        <p:txBody>
          <a:bodyPr wrap="square" lIns="91440" tIns="45720" rIns="91440" bIns="45720" anchor="t">
            <a:spAutoFit/>
          </a:bodyPr>
          <a:lstStyle/>
          <a:p>
            <a:pPr>
              <a:spcAft>
                <a:spcPts val="4800"/>
              </a:spcAft>
            </a:pPr>
            <a:r>
              <a:rPr lang="en-US" sz="9600" b="1" dirty="0">
                <a:solidFill>
                  <a:srgbClr val="014757"/>
                </a:solidFill>
                <a:latin typeface="Helvetica Light"/>
              </a:rPr>
              <a:t>Approach and Methods</a:t>
            </a:r>
          </a:p>
        </p:txBody>
      </p:sp>
      <p:sp>
        <p:nvSpPr>
          <p:cNvPr id="5" name="TextBox 4">
            <a:extLst>
              <a:ext uri="{FF2B5EF4-FFF2-40B4-BE49-F238E27FC236}">
                <a16:creationId xmlns:a16="http://schemas.microsoft.com/office/drawing/2014/main" id="{9F806660-AAEA-2271-CD19-FBEB0992FB37}"/>
              </a:ext>
            </a:extLst>
          </p:cNvPr>
          <p:cNvSpPr txBox="1"/>
          <p:nvPr/>
        </p:nvSpPr>
        <p:spPr>
          <a:xfrm>
            <a:off x="868348" y="2961330"/>
            <a:ext cx="21680755" cy="8402300"/>
          </a:xfrm>
          <a:prstGeom prst="rect">
            <a:avLst/>
          </a:prstGeom>
          <a:noFill/>
        </p:spPr>
        <p:txBody>
          <a:bodyPr wrap="square" lIns="91440" tIns="45720" rIns="91440" bIns="45720" anchor="t">
            <a:spAutoFit/>
          </a:bodyPr>
          <a:lstStyle/>
          <a:p>
            <a:pPr marL="685800" indent="-685800">
              <a:spcAft>
                <a:spcPts val="1200"/>
              </a:spcAft>
              <a:buFont typeface="Wingdings"/>
              <a:buChar char="q"/>
            </a:pPr>
            <a:r>
              <a:rPr lang="en-GB" sz="4800" dirty="0">
                <a:solidFill>
                  <a:srgbClr val="014757"/>
                </a:solidFill>
                <a:latin typeface="Helvetica Light"/>
                <a:ea typeface="+mn-lt"/>
                <a:cs typeface="+mn-lt"/>
              </a:rPr>
              <a:t>Participatory action research </a:t>
            </a:r>
          </a:p>
          <a:p>
            <a:pPr marL="685800" indent="-685800">
              <a:spcAft>
                <a:spcPts val="1200"/>
              </a:spcAft>
              <a:buFont typeface="Wingdings"/>
              <a:buChar char="q"/>
            </a:pPr>
            <a:r>
              <a:rPr lang="en-GB" sz="4800" dirty="0">
                <a:solidFill>
                  <a:srgbClr val="014757"/>
                </a:solidFill>
                <a:latin typeface="Helvetica Light"/>
                <a:ea typeface="+mn-lt"/>
                <a:cs typeface="+mn-lt"/>
              </a:rPr>
              <a:t>Ethical approval from University of Aberdeen</a:t>
            </a:r>
          </a:p>
          <a:p>
            <a:pPr marL="685800" indent="-685800">
              <a:spcAft>
                <a:spcPts val="1200"/>
              </a:spcAft>
              <a:buFont typeface="Wingdings"/>
              <a:buChar char="q"/>
            </a:pPr>
            <a:r>
              <a:rPr lang="en-GB" sz="4800" dirty="0">
                <a:solidFill>
                  <a:srgbClr val="014757"/>
                </a:solidFill>
                <a:latin typeface="Helvetica Light"/>
                <a:ea typeface="+mn-lt"/>
                <a:cs typeface="+mn-lt"/>
              </a:rPr>
              <a:t>Focus groups/ interviews chosen to allow participants to share their perceptions</a:t>
            </a:r>
          </a:p>
          <a:p>
            <a:pPr marL="685800" indent="-685800">
              <a:spcAft>
                <a:spcPts val="1200"/>
              </a:spcAft>
              <a:buFont typeface="Wingdings"/>
              <a:buChar char="q"/>
            </a:pPr>
            <a:r>
              <a:rPr lang="en-GB" sz="4800" dirty="0">
                <a:solidFill>
                  <a:srgbClr val="014757"/>
                </a:solidFill>
                <a:latin typeface="Helvetica Light"/>
                <a:ea typeface="+mn-lt"/>
                <a:cs typeface="+mn-lt"/>
              </a:rPr>
              <a:t>Eligibility requirements: neurodivergent students and mentors/ tutors who support them in tertiary education or in placement settings</a:t>
            </a:r>
          </a:p>
          <a:p>
            <a:pPr marL="685800" indent="-685800">
              <a:spcAft>
                <a:spcPts val="1200"/>
              </a:spcAft>
              <a:buFont typeface="Wingdings"/>
              <a:buChar char="q"/>
            </a:pPr>
            <a:r>
              <a:rPr lang="en-GB" sz="4800" dirty="0">
                <a:solidFill>
                  <a:srgbClr val="014757"/>
                </a:solidFill>
                <a:latin typeface="Helvetica Light"/>
                <a:ea typeface="+mn-lt"/>
                <a:cs typeface="+mn-lt"/>
              </a:rPr>
              <a:t>Participants: </a:t>
            </a:r>
            <a:r>
              <a:rPr lang="en-GB" sz="4800" dirty="0" err="1">
                <a:solidFill>
                  <a:srgbClr val="014757"/>
                </a:solidFill>
                <a:latin typeface="Helvetica Light"/>
                <a:ea typeface="+mn-lt"/>
                <a:cs typeface="+mn-lt"/>
              </a:rPr>
              <a:t>UoA</a:t>
            </a:r>
            <a:r>
              <a:rPr lang="en-GB" sz="4800" dirty="0">
                <a:solidFill>
                  <a:srgbClr val="014757"/>
                </a:solidFill>
                <a:latin typeface="Helvetica Light"/>
                <a:ea typeface="+mn-lt"/>
                <a:cs typeface="+mn-lt"/>
              </a:rPr>
              <a:t> students x 5; </a:t>
            </a:r>
            <a:r>
              <a:rPr lang="en-GB" sz="4800" dirty="0" err="1">
                <a:solidFill>
                  <a:srgbClr val="014757"/>
                </a:solidFill>
                <a:latin typeface="Helvetica Light"/>
                <a:ea typeface="+mn-lt"/>
                <a:cs typeface="+mn-lt"/>
              </a:rPr>
              <a:t>NESCol</a:t>
            </a:r>
            <a:r>
              <a:rPr lang="en-GB" sz="4800" dirty="0">
                <a:solidFill>
                  <a:srgbClr val="014757"/>
                </a:solidFill>
                <a:latin typeface="Helvetica Light"/>
                <a:ea typeface="+mn-lt"/>
                <a:cs typeface="+mn-lt"/>
              </a:rPr>
              <a:t> students x 4; </a:t>
            </a:r>
            <a:r>
              <a:rPr lang="en-GB" sz="4800" dirty="0" err="1">
                <a:solidFill>
                  <a:srgbClr val="014757"/>
                </a:solidFill>
                <a:latin typeface="Helvetica Light"/>
                <a:ea typeface="+mn-lt"/>
                <a:cs typeface="+mn-lt"/>
              </a:rPr>
              <a:t>UoA</a:t>
            </a:r>
            <a:r>
              <a:rPr lang="en-GB" sz="4800" dirty="0">
                <a:solidFill>
                  <a:srgbClr val="014757"/>
                </a:solidFill>
                <a:latin typeface="Helvetica Light"/>
                <a:ea typeface="+mn-lt"/>
                <a:cs typeface="+mn-lt"/>
              </a:rPr>
              <a:t> tutors x 7; </a:t>
            </a:r>
            <a:r>
              <a:rPr lang="en-GB" sz="4800" dirty="0" err="1">
                <a:solidFill>
                  <a:srgbClr val="014757"/>
                </a:solidFill>
                <a:latin typeface="Helvetica Light"/>
                <a:ea typeface="+mn-lt"/>
                <a:cs typeface="+mn-lt"/>
              </a:rPr>
              <a:t>NESCol</a:t>
            </a:r>
            <a:r>
              <a:rPr lang="en-GB" sz="4800" dirty="0">
                <a:solidFill>
                  <a:srgbClr val="014757"/>
                </a:solidFill>
                <a:latin typeface="Helvetica Light"/>
                <a:ea typeface="+mn-lt"/>
                <a:cs typeface="+mn-lt"/>
              </a:rPr>
              <a:t> tutors x 7; Local authority placement providers x 1</a:t>
            </a:r>
          </a:p>
          <a:p>
            <a:pPr marL="685800" indent="-685800">
              <a:spcAft>
                <a:spcPts val="1200"/>
              </a:spcAft>
              <a:buFont typeface="Wingdings"/>
              <a:buChar char="q"/>
            </a:pPr>
            <a:r>
              <a:rPr lang="en-GB" sz="4800" dirty="0">
                <a:solidFill>
                  <a:srgbClr val="014757"/>
                </a:solidFill>
                <a:latin typeface="Helvetica Light"/>
                <a:ea typeface="+mn-lt"/>
                <a:cs typeface="+mn-lt"/>
              </a:rPr>
              <a:t>Focus groups/ interviews audio recorded, transcribed, coded and thematised using a grounded theoretical approach</a:t>
            </a:r>
          </a:p>
          <a:p>
            <a:pPr marL="685800" indent="-685800">
              <a:spcAft>
                <a:spcPts val="4800"/>
              </a:spcAft>
              <a:buFont typeface="Wingdings"/>
              <a:buChar char="q"/>
            </a:pPr>
            <a:endParaRPr lang="en-US" sz="4800" dirty="0">
              <a:solidFill>
                <a:srgbClr val="014757"/>
              </a:solidFill>
            </a:endParaRPr>
          </a:p>
        </p:txBody>
      </p:sp>
    </p:spTree>
    <p:extLst>
      <p:ext uri="{BB962C8B-B14F-4D97-AF65-F5344CB8AC3E}">
        <p14:creationId xmlns:p14="http://schemas.microsoft.com/office/powerpoint/2010/main" val="28197472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B8BCEC">
            <a:alpha val="34000"/>
          </a:srgbClr>
        </a:solidFill>
        <a:effectLst/>
      </p:bgPr>
    </p:bg>
    <p:spTree>
      <p:nvGrpSpPr>
        <p:cNvPr id="1" name="">
          <a:extLst>
            <a:ext uri="{FF2B5EF4-FFF2-40B4-BE49-F238E27FC236}">
              <a16:creationId xmlns:a16="http://schemas.microsoft.com/office/drawing/2014/main" id="{FF925D32-C7D7-09FF-544D-7B9270C7CFB6}"/>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2872A3B3-B3AD-235A-B486-95597B53C823}"/>
              </a:ext>
            </a:extLst>
          </p:cNvPr>
          <p:cNvSpPr txBox="1"/>
          <p:nvPr/>
        </p:nvSpPr>
        <p:spPr>
          <a:xfrm>
            <a:off x="2771467" y="2723586"/>
            <a:ext cx="18254261" cy="6740307"/>
          </a:xfrm>
          <a:prstGeom prst="rect">
            <a:avLst/>
          </a:prstGeom>
          <a:noFill/>
        </p:spPr>
        <p:txBody>
          <a:bodyPr wrap="square" lIns="91440" tIns="45720" rIns="91440" bIns="45720" anchor="t">
            <a:spAutoFit/>
          </a:bodyPr>
          <a:lstStyle/>
          <a:p>
            <a:r>
              <a:rPr lang="en-GB" sz="7200" dirty="0">
                <a:solidFill>
                  <a:srgbClr val="014757"/>
                </a:solidFill>
                <a:latin typeface="Helvetica Light"/>
                <a:ea typeface="+mn-lt"/>
                <a:cs typeface="+mn-lt"/>
              </a:rPr>
              <a:t>“Going into a new environment can be severely overwhelming because…I know I'm a little bit like different in the way that I function and…when I first meet people…it takes people a while to get to like really understand me, I think.”  - </a:t>
            </a:r>
            <a:r>
              <a:rPr lang="en-GB" sz="4800" dirty="0">
                <a:solidFill>
                  <a:srgbClr val="014757"/>
                </a:solidFill>
                <a:latin typeface="Helvetica Light"/>
                <a:ea typeface="+mn-lt"/>
                <a:cs typeface="+mn-lt"/>
              </a:rPr>
              <a:t>Student Participant</a:t>
            </a:r>
            <a:endParaRPr lang="en-US" sz="7200" dirty="0">
              <a:solidFill>
                <a:srgbClr val="014757"/>
              </a:solidFill>
              <a:latin typeface="Helvetica Light"/>
            </a:endParaRPr>
          </a:p>
        </p:txBody>
      </p:sp>
    </p:spTree>
    <p:extLst>
      <p:ext uri="{BB962C8B-B14F-4D97-AF65-F5344CB8AC3E}">
        <p14:creationId xmlns:p14="http://schemas.microsoft.com/office/powerpoint/2010/main" val="18321220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CDFE64">
            <a:alpha val="28000"/>
          </a:srgbClr>
        </a:soli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CC80D65-CA35-775F-9077-BEF6D569F07B}"/>
              </a:ext>
            </a:extLst>
          </p:cNvPr>
          <p:cNvSpPr txBox="1"/>
          <p:nvPr/>
        </p:nvSpPr>
        <p:spPr>
          <a:xfrm>
            <a:off x="166935" y="2790817"/>
            <a:ext cx="5771629" cy="1840843"/>
          </a:xfrm>
          <a:prstGeom prst="rect">
            <a:avLst/>
          </a:prstGeom>
          <a:noFill/>
          <a:ln>
            <a:noFill/>
          </a:ln>
        </p:spPr>
        <p:txBody>
          <a:bodyPr wrap="square" lIns="180000" tIns="180000" rIns="180000" bIns="180000" anchor="t">
            <a:spAutoFit/>
          </a:bodyPr>
          <a:lstStyle/>
          <a:p>
            <a:pPr algn="ctr">
              <a:spcAft>
                <a:spcPts val="4800"/>
              </a:spcAft>
            </a:pPr>
            <a:r>
              <a:rPr lang="en-US" sz="9600" b="1">
                <a:solidFill>
                  <a:srgbClr val="014757"/>
                </a:solidFill>
                <a:latin typeface="Helvetica Light"/>
              </a:rPr>
              <a:t>Findings</a:t>
            </a:r>
            <a:endParaRPr lang="en-US" sz="9600" b="1" dirty="0">
              <a:solidFill>
                <a:srgbClr val="014757"/>
              </a:solidFill>
              <a:latin typeface="Helvetica Light"/>
            </a:endParaRPr>
          </a:p>
        </p:txBody>
      </p:sp>
      <p:graphicFrame>
        <p:nvGraphicFramePr>
          <p:cNvPr id="2" name="Table 1">
            <a:extLst>
              <a:ext uri="{FF2B5EF4-FFF2-40B4-BE49-F238E27FC236}">
                <a16:creationId xmlns:a16="http://schemas.microsoft.com/office/drawing/2014/main" id="{26490EDD-773F-EC14-FAE0-9A5ABB2DAEBA}"/>
              </a:ext>
            </a:extLst>
          </p:cNvPr>
          <p:cNvGraphicFramePr>
            <a:graphicFrameLocks noGrp="1"/>
          </p:cNvGraphicFramePr>
          <p:nvPr>
            <p:extLst>
              <p:ext uri="{D42A27DB-BD31-4B8C-83A1-F6EECF244321}">
                <p14:modId xmlns:p14="http://schemas.microsoft.com/office/powerpoint/2010/main" val="3607122513"/>
              </p:ext>
            </p:extLst>
          </p:nvPr>
        </p:nvGraphicFramePr>
        <p:xfrm>
          <a:off x="5852160" y="282227"/>
          <a:ext cx="18073052" cy="13151546"/>
        </p:xfrm>
        <a:graphic>
          <a:graphicData uri="http://schemas.openxmlformats.org/drawingml/2006/table">
            <a:tbl>
              <a:tblPr/>
              <a:tblGrid>
                <a:gridCol w="6039123">
                  <a:extLst>
                    <a:ext uri="{9D8B030D-6E8A-4147-A177-3AD203B41FA5}">
                      <a16:colId xmlns:a16="http://schemas.microsoft.com/office/drawing/2014/main" val="3386626901"/>
                    </a:ext>
                  </a:extLst>
                </a:gridCol>
                <a:gridCol w="12033929">
                  <a:extLst>
                    <a:ext uri="{9D8B030D-6E8A-4147-A177-3AD203B41FA5}">
                      <a16:colId xmlns:a16="http://schemas.microsoft.com/office/drawing/2014/main" val="1256329138"/>
                    </a:ext>
                  </a:extLst>
                </a:gridCol>
              </a:tblGrid>
              <a:tr h="598279">
                <a:tc>
                  <a:txBody>
                    <a:bodyPr/>
                    <a:lstStyle/>
                    <a:p>
                      <a:pPr algn="l" fontAlgn="b"/>
                      <a:r>
                        <a:rPr lang="en-GB" sz="2800" b="1" i="0" u="sng" strike="noStrike" dirty="0">
                          <a:solidFill>
                            <a:srgbClr val="000000"/>
                          </a:solidFill>
                          <a:effectLst/>
                          <a:latin typeface="Helvetica Light"/>
                        </a:rPr>
                        <a:t>Key theme</a:t>
                      </a:r>
                    </a:p>
                  </a:txBody>
                  <a:tcPr marL="6670" marR="6670" marT="6670" marB="32015" anchor="b">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l" fontAlgn="b"/>
                      <a:r>
                        <a:rPr lang="en-GB" sz="2800" b="1" i="0" u="sng" strike="noStrike">
                          <a:solidFill>
                            <a:srgbClr val="000000"/>
                          </a:solidFill>
                          <a:effectLst/>
                          <a:latin typeface="Helvetica Light"/>
                        </a:rPr>
                        <a:t>Sub-themes</a:t>
                      </a:r>
                    </a:p>
                  </a:txBody>
                  <a:tcPr marL="6670" marR="6670" marT="6670" marB="32015" anchor="b">
                    <a:lnL>
                      <a:noFill/>
                    </a:lnL>
                    <a:lnR>
                      <a:noFill/>
                    </a:lnR>
                    <a:lnT>
                      <a:noFill/>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013344317"/>
                  </a:ext>
                </a:extLst>
              </a:tr>
              <a:tr h="598274">
                <a:tc gridSpan="2">
                  <a:txBody>
                    <a:bodyPr/>
                    <a:lstStyle/>
                    <a:p>
                      <a:pPr lvl="0" algn="ctr">
                        <a:buNone/>
                      </a:pPr>
                      <a:r>
                        <a:rPr lang="en-GB" sz="2800" b="0" i="0" u="none" strike="noStrike" dirty="0">
                          <a:solidFill>
                            <a:srgbClr val="000000"/>
                          </a:solidFill>
                          <a:effectLst/>
                          <a:latin typeface="Helvetica Light"/>
                        </a:rPr>
                        <a:t>What neurodivergent individuals bring to their roles</a:t>
                      </a:r>
                    </a:p>
                  </a:txBody>
                  <a:tcPr marL="6669" marR="6669" marT="6669" marB="32014" anchor="ctr">
                    <a:lnL w="6350">
                      <a:solidFill>
                        <a:srgbClr val="000000"/>
                      </a:solidFill>
                    </a:lnL>
                    <a:lnR w="6350">
                      <a:solidFill>
                        <a:srgbClr val="000000"/>
                      </a:solidFill>
                    </a:lnR>
                    <a:lnT w="6350">
                      <a:solidFill>
                        <a:srgbClr val="000000"/>
                      </a:solidFill>
                    </a:lnT>
                    <a:lnB w="6350">
                      <a:solidFill>
                        <a:srgbClr val="000000"/>
                      </a:solidFill>
                    </a:lnB>
                    <a:solidFill>
                      <a:srgbClr val="F9D9F8"/>
                    </a:solidFill>
                  </a:tcPr>
                </a:tc>
                <a:tc hMerge="1">
                  <a:txBody>
                    <a:bodyPr/>
                    <a:lstStyle/>
                    <a:p>
                      <a:endParaRPr lang="en-US"/>
                    </a:p>
                  </a:txBody>
                  <a:tcPr marL="6669" marR="6669" marT="6669" marB="32014" anchor="b">
                    <a:lnL w="6350">
                      <a:solidFill>
                        <a:srgbClr val="000000"/>
                      </a:solidFill>
                    </a:lnL>
                    <a:lnR w="6350">
                      <a:solidFill>
                        <a:srgbClr val="000000"/>
                      </a:solidFill>
                    </a:lnR>
                    <a:lnT w="6350">
                      <a:solidFill>
                        <a:srgbClr val="000000"/>
                      </a:solidFill>
                    </a:lnT>
                    <a:lnB w="6350">
                      <a:solidFill>
                        <a:srgbClr val="000000"/>
                      </a:solidFill>
                    </a:lnB>
                    <a:solidFill>
                      <a:srgbClr val="FFF2CC"/>
                    </a:solidFill>
                  </a:tcPr>
                </a:tc>
                <a:extLst>
                  <a:ext uri="{0D108BD9-81ED-4DB2-BD59-A6C34878D82A}">
                    <a16:rowId xmlns:a16="http://schemas.microsoft.com/office/drawing/2014/main" val="3465134230"/>
                  </a:ext>
                </a:extLst>
              </a:tr>
              <a:tr h="598279">
                <a:tc rowSpan="5">
                  <a:txBody>
                    <a:bodyPr/>
                    <a:lstStyle/>
                    <a:p>
                      <a:pPr algn="ctr" fontAlgn="ctr"/>
                      <a:r>
                        <a:rPr lang="en-GB" sz="2800" b="0" i="0" u="none" strike="noStrike" dirty="0">
                          <a:solidFill>
                            <a:srgbClr val="000000"/>
                          </a:solidFill>
                          <a:effectLst/>
                          <a:latin typeface="Helvetica Light"/>
                        </a:rPr>
                        <a:t>Challenges of communication</a:t>
                      </a:r>
                    </a:p>
                  </a:txBody>
                  <a:tcPr marL="6670" marR="6670" marT="6670" marB="3201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l" fontAlgn="b"/>
                      <a:r>
                        <a:rPr lang="en-GB" sz="2800" b="0" i="0" u="none" strike="noStrike">
                          <a:solidFill>
                            <a:srgbClr val="000000"/>
                          </a:solidFill>
                          <a:effectLst/>
                          <a:latin typeface="Helvetica Light"/>
                        </a:rPr>
                        <a:t>Difficulty managing and participating in professional communication</a:t>
                      </a:r>
                    </a:p>
                  </a:txBody>
                  <a:tcPr marL="6670" marR="6670" marT="6670" marB="3201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extLst>
                  <a:ext uri="{0D108BD9-81ED-4DB2-BD59-A6C34878D82A}">
                    <a16:rowId xmlns:a16="http://schemas.microsoft.com/office/drawing/2014/main" val="2849778917"/>
                  </a:ext>
                </a:extLst>
              </a:tr>
              <a:tr h="598279">
                <a:tc vMerge="1">
                  <a:txBody>
                    <a:bodyPr/>
                    <a:lstStyle/>
                    <a:p>
                      <a:endParaRPr lang="en-GB"/>
                    </a:p>
                  </a:txBody>
                  <a:tcPr/>
                </a:tc>
                <a:tc>
                  <a:txBody>
                    <a:bodyPr/>
                    <a:lstStyle/>
                    <a:p>
                      <a:pPr algn="l" fontAlgn="b"/>
                      <a:r>
                        <a:rPr lang="en-GB" sz="2800" b="0" i="0" u="none" strike="noStrike">
                          <a:solidFill>
                            <a:srgbClr val="000000"/>
                          </a:solidFill>
                          <a:effectLst/>
                          <a:latin typeface="Helvetica Light"/>
                        </a:rPr>
                        <a:t>Finding receiving feedback challenging</a:t>
                      </a:r>
                    </a:p>
                  </a:txBody>
                  <a:tcPr marL="6670" marR="6670" marT="6670" marB="3201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extLst>
                  <a:ext uri="{0D108BD9-81ED-4DB2-BD59-A6C34878D82A}">
                    <a16:rowId xmlns:a16="http://schemas.microsoft.com/office/drawing/2014/main" val="3225731825"/>
                  </a:ext>
                </a:extLst>
              </a:tr>
              <a:tr h="598279">
                <a:tc vMerge="1">
                  <a:txBody>
                    <a:bodyPr/>
                    <a:lstStyle/>
                    <a:p>
                      <a:endParaRPr lang="en-GB"/>
                    </a:p>
                  </a:txBody>
                  <a:tcPr/>
                </a:tc>
                <a:tc>
                  <a:txBody>
                    <a:bodyPr/>
                    <a:lstStyle/>
                    <a:p>
                      <a:pPr algn="l" fontAlgn="b"/>
                      <a:r>
                        <a:rPr lang="en-GB" sz="2800" b="0" i="0" u="none" strike="noStrike" dirty="0">
                          <a:solidFill>
                            <a:srgbClr val="000000"/>
                          </a:solidFill>
                          <a:effectLst/>
                          <a:latin typeface="Helvetica Light"/>
                        </a:rPr>
                        <a:t>The need for clear expectations and explicit guidance </a:t>
                      </a:r>
                    </a:p>
                  </a:txBody>
                  <a:tcPr marL="6670" marR="6670" marT="6670" marB="3201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extLst>
                  <a:ext uri="{0D108BD9-81ED-4DB2-BD59-A6C34878D82A}">
                    <a16:rowId xmlns:a16="http://schemas.microsoft.com/office/drawing/2014/main" val="2312941557"/>
                  </a:ext>
                </a:extLst>
              </a:tr>
              <a:tr h="598279">
                <a:tc vMerge="1">
                  <a:txBody>
                    <a:bodyPr/>
                    <a:lstStyle/>
                    <a:p>
                      <a:endParaRPr lang="en-GB"/>
                    </a:p>
                  </a:txBody>
                  <a:tcPr/>
                </a:tc>
                <a:tc>
                  <a:txBody>
                    <a:bodyPr/>
                    <a:lstStyle/>
                    <a:p>
                      <a:pPr algn="l" fontAlgn="b"/>
                      <a:r>
                        <a:rPr lang="en-GB" sz="2800" b="0" i="0" u="none" strike="noStrike">
                          <a:solidFill>
                            <a:srgbClr val="000000"/>
                          </a:solidFill>
                          <a:effectLst/>
                          <a:latin typeface="Helvetica Light"/>
                        </a:rPr>
                        <a:t>Benefits of varied and flexible communication strategies</a:t>
                      </a:r>
                    </a:p>
                  </a:txBody>
                  <a:tcPr marL="6670" marR="6670" marT="6670" marB="3201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extLst>
                  <a:ext uri="{0D108BD9-81ED-4DB2-BD59-A6C34878D82A}">
                    <a16:rowId xmlns:a16="http://schemas.microsoft.com/office/drawing/2014/main" val="3186708481"/>
                  </a:ext>
                </a:extLst>
              </a:tr>
              <a:tr h="598279">
                <a:tc vMerge="1">
                  <a:txBody>
                    <a:bodyPr/>
                    <a:lstStyle/>
                    <a:p>
                      <a:endParaRPr lang="en-GB"/>
                    </a:p>
                  </a:txBody>
                  <a:tcPr/>
                </a:tc>
                <a:tc>
                  <a:txBody>
                    <a:bodyPr/>
                    <a:lstStyle/>
                    <a:p>
                      <a:pPr algn="l" fontAlgn="b"/>
                      <a:r>
                        <a:rPr lang="en-GB" sz="2800" b="0" i="0" u="none" strike="noStrike">
                          <a:solidFill>
                            <a:srgbClr val="000000"/>
                          </a:solidFill>
                          <a:effectLst/>
                          <a:latin typeface="Helvetica Light"/>
                        </a:rPr>
                        <a:t>The need for clear, structured, and actionable feedback</a:t>
                      </a:r>
                    </a:p>
                  </a:txBody>
                  <a:tcPr marL="6670" marR="6670" marT="6670" marB="3201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extLst>
                  <a:ext uri="{0D108BD9-81ED-4DB2-BD59-A6C34878D82A}">
                    <a16:rowId xmlns:a16="http://schemas.microsoft.com/office/drawing/2014/main" val="446587613"/>
                  </a:ext>
                </a:extLst>
              </a:tr>
              <a:tr h="598279">
                <a:tc rowSpan="4">
                  <a:txBody>
                    <a:bodyPr/>
                    <a:lstStyle/>
                    <a:p>
                      <a:pPr algn="ctr" fontAlgn="ctr"/>
                      <a:r>
                        <a:rPr lang="en-GB" sz="2800" b="0" i="0" u="none" strike="noStrike">
                          <a:solidFill>
                            <a:srgbClr val="000000"/>
                          </a:solidFill>
                          <a:effectLst/>
                          <a:latin typeface="Helvetica Light"/>
                        </a:rPr>
                        <a:t>Disclosure and discussion of neurodivergence</a:t>
                      </a:r>
                    </a:p>
                  </a:txBody>
                  <a:tcPr marL="6670" marR="6670" marT="6670" marB="3201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E2EFDA"/>
                    </a:solidFill>
                  </a:tcPr>
                </a:tc>
                <a:tc>
                  <a:txBody>
                    <a:bodyPr/>
                    <a:lstStyle/>
                    <a:p>
                      <a:pPr algn="l" fontAlgn="b"/>
                      <a:r>
                        <a:rPr lang="en-GB" sz="2800" b="0" i="0" u="none" strike="noStrike">
                          <a:solidFill>
                            <a:srgbClr val="000000"/>
                          </a:solidFill>
                          <a:effectLst/>
                          <a:latin typeface="Helvetica Light"/>
                        </a:rPr>
                        <a:t>The need for greater understanding and acceptance of neurodivergence</a:t>
                      </a:r>
                    </a:p>
                  </a:txBody>
                  <a:tcPr marL="6670" marR="6670" marT="6670" marB="3201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extLst>
                  <a:ext uri="{0D108BD9-81ED-4DB2-BD59-A6C34878D82A}">
                    <a16:rowId xmlns:a16="http://schemas.microsoft.com/office/drawing/2014/main" val="45482053"/>
                  </a:ext>
                </a:extLst>
              </a:tr>
              <a:tr h="598279">
                <a:tc vMerge="1">
                  <a:txBody>
                    <a:bodyPr/>
                    <a:lstStyle/>
                    <a:p>
                      <a:endParaRPr lang="en-GB"/>
                    </a:p>
                  </a:txBody>
                  <a:tcPr/>
                </a:tc>
                <a:tc>
                  <a:txBody>
                    <a:bodyPr/>
                    <a:lstStyle/>
                    <a:p>
                      <a:pPr algn="l" fontAlgn="b"/>
                      <a:r>
                        <a:rPr lang="en-GB" sz="2800" b="0" i="0" u="none" strike="noStrike">
                          <a:solidFill>
                            <a:srgbClr val="000000"/>
                          </a:solidFill>
                          <a:effectLst/>
                          <a:latin typeface="Helvetica Light"/>
                        </a:rPr>
                        <a:t>Uncertainty in understanding and interpreting neurodivergent experiences</a:t>
                      </a:r>
                    </a:p>
                  </a:txBody>
                  <a:tcPr marL="6670" marR="6670" marT="6670" marB="3201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extLst>
                  <a:ext uri="{0D108BD9-81ED-4DB2-BD59-A6C34878D82A}">
                    <a16:rowId xmlns:a16="http://schemas.microsoft.com/office/drawing/2014/main" val="700025880"/>
                  </a:ext>
                </a:extLst>
              </a:tr>
              <a:tr h="598279">
                <a:tc vMerge="1">
                  <a:txBody>
                    <a:bodyPr/>
                    <a:lstStyle/>
                    <a:p>
                      <a:endParaRPr lang="en-GB"/>
                    </a:p>
                  </a:txBody>
                  <a:tcPr/>
                </a:tc>
                <a:tc>
                  <a:txBody>
                    <a:bodyPr/>
                    <a:lstStyle/>
                    <a:p>
                      <a:pPr algn="l" fontAlgn="b"/>
                      <a:r>
                        <a:rPr lang="en-GB" sz="2800" b="0" i="0" u="none" strike="noStrike">
                          <a:solidFill>
                            <a:srgbClr val="000000"/>
                          </a:solidFill>
                          <a:effectLst/>
                          <a:latin typeface="Helvetica Light"/>
                        </a:rPr>
                        <a:t>Anticipating negative perceptions of neurodivergence</a:t>
                      </a:r>
                    </a:p>
                  </a:txBody>
                  <a:tcPr marL="6670" marR="6670" marT="6670" marB="3201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extLst>
                  <a:ext uri="{0D108BD9-81ED-4DB2-BD59-A6C34878D82A}">
                    <a16:rowId xmlns:a16="http://schemas.microsoft.com/office/drawing/2014/main" val="669065704"/>
                  </a:ext>
                </a:extLst>
              </a:tr>
              <a:tr h="598279">
                <a:tc vMerge="1">
                  <a:txBody>
                    <a:bodyPr/>
                    <a:lstStyle/>
                    <a:p>
                      <a:endParaRPr lang="en-GB"/>
                    </a:p>
                  </a:txBody>
                  <a:tcPr/>
                </a:tc>
                <a:tc>
                  <a:txBody>
                    <a:bodyPr/>
                    <a:lstStyle/>
                    <a:p>
                      <a:pPr algn="l" fontAlgn="b"/>
                      <a:r>
                        <a:rPr lang="en-GB" sz="2800" b="0" i="0" u="none" strike="noStrike">
                          <a:solidFill>
                            <a:srgbClr val="000000"/>
                          </a:solidFill>
                          <a:effectLst/>
                          <a:latin typeface="Helvetica Light"/>
                        </a:rPr>
                        <a:t>Perceived benefits of disclosure</a:t>
                      </a:r>
                    </a:p>
                  </a:txBody>
                  <a:tcPr marL="6670" marR="6670" marT="6670" marB="3201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extLst>
                  <a:ext uri="{0D108BD9-81ED-4DB2-BD59-A6C34878D82A}">
                    <a16:rowId xmlns:a16="http://schemas.microsoft.com/office/drawing/2014/main" val="3229848690"/>
                  </a:ext>
                </a:extLst>
              </a:tr>
              <a:tr h="598279">
                <a:tc rowSpan="3">
                  <a:txBody>
                    <a:bodyPr/>
                    <a:lstStyle/>
                    <a:p>
                      <a:pPr algn="ctr" fontAlgn="ctr"/>
                      <a:r>
                        <a:rPr lang="en-GB" sz="2800" b="0" i="0" u="none" strike="noStrike" dirty="0">
                          <a:solidFill>
                            <a:srgbClr val="000000"/>
                          </a:solidFill>
                          <a:effectLst/>
                          <a:latin typeface="Helvetica Light"/>
                        </a:rPr>
                        <a:t>Building and experiencing relationships in placement</a:t>
                      </a:r>
                    </a:p>
                  </a:txBody>
                  <a:tcPr marL="6670" marR="6670" marT="6670" marB="3201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CE4D6"/>
                    </a:solidFill>
                  </a:tcPr>
                </a:tc>
                <a:tc>
                  <a:txBody>
                    <a:bodyPr/>
                    <a:lstStyle/>
                    <a:p>
                      <a:pPr algn="l" fontAlgn="b"/>
                      <a:r>
                        <a:rPr lang="en-GB" sz="2800" b="0" i="0" u="none" strike="noStrike">
                          <a:solidFill>
                            <a:srgbClr val="000000"/>
                          </a:solidFill>
                          <a:effectLst/>
                          <a:latin typeface="Helvetica Light"/>
                        </a:rPr>
                        <a:t>Benefit of supportive and communicative mentor relationships</a:t>
                      </a:r>
                    </a:p>
                  </a:txBody>
                  <a:tcPr marL="6670" marR="6670" marT="6670" marB="3201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extLst>
                  <a:ext uri="{0D108BD9-81ED-4DB2-BD59-A6C34878D82A}">
                    <a16:rowId xmlns:a16="http://schemas.microsoft.com/office/drawing/2014/main" val="208475988"/>
                  </a:ext>
                </a:extLst>
              </a:tr>
              <a:tr h="598279">
                <a:tc vMerge="1">
                  <a:txBody>
                    <a:bodyPr/>
                    <a:lstStyle/>
                    <a:p>
                      <a:endParaRPr lang="en-GB"/>
                    </a:p>
                  </a:txBody>
                  <a:tcPr/>
                </a:tc>
                <a:tc>
                  <a:txBody>
                    <a:bodyPr/>
                    <a:lstStyle/>
                    <a:p>
                      <a:pPr algn="l" fontAlgn="b"/>
                      <a:r>
                        <a:rPr lang="en-GB" sz="2800" b="0" i="0" u="none" strike="noStrike">
                          <a:solidFill>
                            <a:srgbClr val="000000"/>
                          </a:solidFill>
                          <a:effectLst/>
                          <a:latin typeface="Helvetica Light"/>
                        </a:rPr>
                        <a:t>Challenges with building relationships</a:t>
                      </a:r>
                    </a:p>
                  </a:txBody>
                  <a:tcPr marL="6670" marR="6670" marT="6670" marB="3201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extLst>
                  <a:ext uri="{0D108BD9-81ED-4DB2-BD59-A6C34878D82A}">
                    <a16:rowId xmlns:a16="http://schemas.microsoft.com/office/drawing/2014/main" val="313086865"/>
                  </a:ext>
                </a:extLst>
              </a:tr>
              <a:tr h="598279">
                <a:tc vMerge="1">
                  <a:txBody>
                    <a:bodyPr/>
                    <a:lstStyle/>
                    <a:p>
                      <a:endParaRPr lang="en-GB"/>
                    </a:p>
                  </a:txBody>
                  <a:tcPr/>
                </a:tc>
                <a:tc>
                  <a:txBody>
                    <a:bodyPr/>
                    <a:lstStyle/>
                    <a:p>
                      <a:pPr algn="l" fontAlgn="b"/>
                      <a:r>
                        <a:rPr lang="en-GB" sz="2800" b="0" i="0" u="none" strike="noStrike">
                          <a:solidFill>
                            <a:srgbClr val="000000"/>
                          </a:solidFill>
                          <a:effectLst/>
                          <a:latin typeface="Helvetica Light"/>
                        </a:rPr>
                        <a:t>Student-mentor relationship break down</a:t>
                      </a:r>
                    </a:p>
                  </a:txBody>
                  <a:tcPr marL="6670" marR="6670" marT="6670" marB="3201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extLst>
                  <a:ext uri="{0D108BD9-81ED-4DB2-BD59-A6C34878D82A}">
                    <a16:rowId xmlns:a16="http://schemas.microsoft.com/office/drawing/2014/main" val="1958638272"/>
                  </a:ext>
                </a:extLst>
              </a:tr>
              <a:tr h="598279">
                <a:tc rowSpan="4">
                  <a:txBody>
                    <a:bodyPr/>
                    <a:lstStyle/>
                    <a:p>
                      <a:pPr algn="ctr" fontAlgn="ctr"/>
                      <a:r>
                        <a:rPr lang="en-GB" sz="2800" b="0" i="0" u="none" strike="noStrike">
                          <a:solidFill>
                            <a:srgbClr val="000000"/>
                          </a:solidFill>
                          <a:effectLst/>
                          <a:latin typeface="Helvetica Light"/>
                        </a:rPr>
                        <a:t>Supporting neurodivergent students with their placements</a:t>
                      </a:r>
                    </a:p>
                  </a:txBody>
                  <a:tcPr marL="6670" marR="6670" marT="6670" marB="3201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l" fontAlgn="b"/>
                      <a:r>
                        <a:rPr lang="en-GB" sz="2800" b="0" i="0" u="none" strike="noStrike">
                          <a:solidFill>
                            <a:srgbClr val="000000"/>
                          </a:solidFill>
                          <a:effectLst/>
                          <a:latin typeface="Helvetica Light"/>
                        </a:rPr>
                        <a:t>Differences in support across placement settings</a:t>
                      </a:r>
                    </a:p>
                  </a:txBody>
                  <a:tcPr marL="6670" marR="6670" marT="6670" marB="3201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2338087697"/>
                  </a:ext>
                </a:extLst>
              </a:tr>
              <a:tr h="598279">
                <a:tc vMerge="1">
                  <a:txBody>
                    <a:bodyPr/>
                    <a:lstStyle/>
                    <a:p>
                      <a:endParaRPr lang="en-GB"/>
                    </a:p>
                  </a:txBody>
                  <a:tcPr/>
                </a:tc>
                <a:tc>
                  <a:txBody>
                    <a:bodyPr/>
                    <a:lstStyle/>
                    <a:p>
                      <a:pPr algn="l" fontAlgn="b"/>
                      <a:r>
                        <a:rPr lang="en-GB" sz="2800" b="0" i="0" u="none" strike="noStrike">
                          <a:solidFill>
                            <a:srgbClr val="000000"/>
                          </a:solidFill>
                          <a:effectLst/>
                          <a:latin typeface="Helvetica Light"/>
                        </a:rPr>
                        <a:t>The need for better neurodiversity training and support resources</a:t>
                      </a:r>
                    </a:p>
                  </a:txBody>
                  <a:tcPr marL="6670" marR="6670" marT="6670" marB="3201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2210175547"/>
                  </a:ext>
                </a:extLst>
              </a:tr>
              <a:tr h="598279">
                <a:tc vMerge="1">
                  <a:txBody>
                    <a:bodyPr/>
                    <a:lstStyle/>
                    <a:p>
                      <a:endParaRPr lang="en-GB"/>
                    </a:p>
                  </a:txBody>
                  <a:tcPr/>
                </a:tc>
                <a:tc>
                  <a:txBody>
                    <a:bodyPr/>
                    <a:lstStyle/>
                    <a:p>
                      <a:pPr algn="l" fontAlgn="b"/>
                      <a:r>
                        <a:rPr lang="en-GB" sz="2800" b="0" i="0" u="none" strike="noStrike">
                          <a:solidFill>
                            <a:srgbClr val="242424"/>
                          </a:solidFill>
                          <a:effectLst/>
                          <a:latin typeface="Helvetica Light"/>
                        </a:rPr>
                        <a:t>I</a:t>
                      </a:r>
                      <a:r>
                        <a:rPr lang="en-GB" sz="2800" b="0" i="0" u="none" strike="noStrike">
                          <a:solidFill>
                            <a:schemeClr val="tx1"/>
                          </a:solidFill>
                          <a:effectLst/>
                          <a:latin typeface="Helvetica Light"/>
                          <a:ea typeface="Calibri"/>
                          <a:cs typeface="Calibri"/>
                        </a:rPr>
                        <a:t>dentifying need for support through coursework and access to universal support</a:t>
                      </a:r>
                    </a:p>
                  </a:txBody>
                  <a:tcPr marL="6670" marR="6670" marT="6670" marB="3201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3045891279"/>
                  </a:ext>
                </a:extLst>
              </a:tr>
              <a:tr h="598279">
                <a:tc vMerge="1">
                  <a:txBody>
                    <a:bodyPr/>
                    <a:lstStyle/>
                    <a:p>
                      <a:endParaRPr lang="en-GB"/>
                    </a:p>
                  </a:txBody>
                  <a:tcPr/>
                </a:tc>
                <a:tc>
                  <a:txBody>
                    <a:bodyPr/>
                    <a:lstStyle/>
                    <a:p>
                      <a:pPr algn="l" fontAlgn="b"/>
                      <a:r>
                        <a:rPr lang="en-GB" sz="2800" b="0" i="0" u="none" strike="noStrike">
                          <a:solidFill>
                            <a:srgbClr val="000000"/>
                          </a:solidFill>
                          <a:effectLst/>
                          <a:latin typeface="Helvetica Light"/>
                        </a:rPr>
                        <a:t>The need for structured support to help students in their placement environment </a:t>
                      </a:r>
                    </a:p>
                  </a:txBody>
                  <a:tcPr marL="6670" marR="6670" marT="6670" marB="3201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3313212718"/>
                  </a:ext>
                </a:extLst>
              </a:tr>
              <a:tr h="598279">
                <a:tc rowSpan="3">
                  <a:txBody>
                    <a:bodyPr/>
                    <a:lstStyle/>
                    <a:p>
                      <a:pPr algn="ctr" fontAlgn="ctr"/>
                      <a:r>
                        <a:rPr lang="en-GB" sz="2800" b="0" i="0" u="none" strike="noStrike">
                          <a:solidFill>
                            <a:srgbClr val="000000"/>
                          </a:solidFill>
                          <a:effectLst/>
                          <a:latin typeface="Helvetica Light"/>
                        </a:rPr>
                        <a:t>Other challenges neurodivergent students may face on placement</a:t>
                      </a:r>
                    </a:p>
                  </a:txBody>
                  <a:tcPr marL="6670" marR="6670" marT="6670" marB="3201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EDEDED"/>
                    </a:solidFill>
                  </a:tcPr>
                </a:tc>
                <a:tc>
                  <a:txBody>
                    <a:bodyPr/>
                    <a:lstStyle/>
                    <a:p>
                      <a:pPr algn="l" fontAlgn="b"/>
                      <a:r>
                        <a:rPr lang="en-GB" sz="2800" b="0" i="0" u="none" strike="noStrike">
                          <a:solidFill>
                            <a:srgbClr val="000000"/>
                          </a:solidFill>
                          <a:effectLst/>
                          <a:latin typeface="Helvetica Light"/>
                        </a:rPr>
                        <a:t>Difficulties with adapting to and integrating into the new working environment</a:t>
                      </a:r>
                    </a:p>
                  </a:txBody>
                  <a:tcPr marL="6670" marR="6670" marT="6670" marB="3201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DEDED"/>
                    </a:solidFill>
                  </a:tcPr>
                </a:tc>
                <a:extLst>
                  <a:ext uri="{0D108BD9-81ED-4DB2-BD59-A6C34878D82A}">
                    <a16:rowId xmlns:a16="http://schemas.microsoft.com/office/drawing/2014/main" val="2212347544"/>
                  </a:ext>
                </a:extLst>
              </a:tr>
              <a:tr h="598279">
                <a:tc vMerge="1">
                  <a:txBody>
                    <a:bodyPr/>
                    <a:lstStyle/>
                    <a:p>
                      <a:endParaRPr lang="en-GB"/>
                    </a:p>
                  </a:txBody>
                  <a:tcPr/>
                </a:tc>
                <a:tc>
                  <a:txBody>
                    <a:bodyPr/>
                    <a:lstStyle/>
                    <a:p>
                      <a:pPr algn="l" fontAlgn="b"/>
                      <a:r>
                        <a:rPr lang="en-GB" sz="2800" b="0" i="0" u="none" strike="noStrike">
                          <a:solidFill>
                            <a:srgbClr val="000000"/>
                          </a:solidFill>
                          <a:effectLst/>
                          <a:latin typeface="Helvetica Light"/>
                        </a:rPr>
                        <a:t>Challenges with having a busy schedule, organising time and planning</a:t>
                      </a:r>
                    </a:p>
                  </a:txBody>
                  <a:tcPr marL="6670" marR="6670" marT="6670" marB="3201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DEDED"/>
                    </a:solidFill>
                  </a:tcPr>
                </a:tc>
                <a:extLst>
                  <a:ext uri="{0D108BD9-81ED-4DB2-BD59-A6C34878D82A}">
                    <a16:rowId xmlns:a16="http://schemas.microsoft.com/office/drawing/2014/main" val="2349575445"/>
                  </a:ext>
                </a:extLst>
              </a:tr>
              <a:tr h="598279">
                <a:tc vMerge="1">
                  <a:txBody>
                    <a:bodyPr/>
                    <a:lstStyle/>
                    <a:p>
                      <a:endParaRPr lang="en-GB"/>
                    </a:p>
                  </a:txBody>
                  <a:tcPr/>
                </a:tc>
                <a:tc>
                  <a:txBody>
                    <a:bodyPr/>
                    <a:lstStyle/>
                    <a:p>
                      <a:pPr algn="l" fontAlgn="b"/>
                      <a:r>
                        <a:rPr lang="en-GB" sz="2800" b="0" i="0" u="none" strike="noStrike" dirty="0">
                          <a:solidFill>
                            <a:srgbClr val="000000"/>
                          </a:solidFill>
                          <a:effectLst/>
                          <a:latin typeface="Helvetica Light"/>
                        </a:rPr>
                        <a:t>Finding sensory processing on placement challenging</a:t>
                      </a:r>
                    </a:p>
                  </a:txBody>
                  <a:tcPr marL="6670" marR="6670" marT="6670" marB="3201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DEDED"/>
                    </a:solidFill>
                  </a:tcPr>
                </a:tc>
                <a:extLst>
                  <a:ext uri="{0D108BD9-81ED-4DB2-BD59-A6C34878D82A}">
                    <a16:rowId xmlns:a16="http://schemas.microsoft.com/office/drawing/2014/main" val="204184350"/>
                  </a:ext>
                </a:extLst>
              </a:tr>
            </a:tbl>
          </a:graphicData>
        </a:graphic>
      </p:graphicFrame>
      <p:pic>
        <p:nvPicPr>
          <p:cNvPr id="9" name="Picture 8">
            <a:extLst>
              <a:ext uri="{FF2B5EF4-FFF2-40B4-BE49-F238E27FC236}">
                <a16:creationId xmlns:a16="http://schemas.microsoft.com/office/drawing/2014/main" id="{B36A3F79-F70C-BA57-5AE4-06009FB7C604}"/>
              </a:ext>
            </a:extLst>
          </p:cNvPr>
          <p:cNvPicPr>
            <a:picLocks noChangeAspect="1"/>
          </p:cNvPicPr>
          <p:nvPr/>
        </p:nvPicPr>
        <p:blipFill>
          <a:blip r:embed="rId2"/>
          <a:stretch>
            <a:fillRect/>
          </a:stretch>
        </p:blipFill>
        <p:spPr>
          <a:xfrm>
            <a:off x="-628309" y="10175693"/>
            <a:ext cx="6963133" cy="3540307"/>
          </a:xfrm>
          <a:prstGeom prst="rect">
            <a:avLst/>
          </a:prstGeom>
        </p:spPr>
      </p:pic>
    </p:spTree>
    <p:extLst>
      <p:ext uri="{BB962C8B-B14F-4D97-AF65-F5344CB8AC3E}">
        <p14:creationId xmlns:p14="http://schemas.microsoft.com/office/powerpoint/2010/main" val="41456344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CDFE64">
            <a:alpha val="28000"/>
          </a:srgbClr>
        </a:solidFill>
        <a:effectLst/>
      </p:bgPr>
    </p:bg>
    <p:spTree>
      <p:nvGrpSpPr>
        <p:cNvPr id="1" name="">
          <a:extLst>
            <a:ext uri="{FF2B5EF4-FFF2-40B4-BE49-F238E27FC236}">
              <a16:creationId xmlns:a16="http://schemas.microsoft.com/office/drawing/2014/main" id="{4B45B78F-0B68-E19D-C4A1-B34AE8D4E882}"/>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69F619EF-9CAE-A078-2EE6-9EF82D196530}"/>
              </a:ext>
            </a:extLst>
          </p:cNvPr>
          <p:cNvSpPr txBox="1"/>
          <p:nvPr/>
        </p:nvSpPr>
        <p:spPr>
          <a:xfrm>
            <a:off x="1853046" y="3914312"/>
            <a:ext cx="20997947" cy="240700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5400" u="sng" kern="1200" dirty="0">
                <a:solidFill>
                  <a:srgbClr val="000000"/>
                </a:solidFill>
                <a:latin typeface="Helvetica Light"/>
                <a:ea typeface="Calibri" panose="020F0502020204030204" pitchFamily="34" charset="0"/>
                <a:cs typeface="Calibri" panose="020F0502020204030204" pitchFamily="34" charset="0"/>
              </a:rPr>
              <a:t>Example code</a:t>
            </a:r>
            <a:r>
              <a:rPr lang="en-GB" sz="5400" kern="1200" dirty="0">
                <a:solidFill>
                  <a:srgbClr val="000000"/>
                </a:solidFill>
                <a:latin typeface="Helvetica Light"/>
                <a:ea typeface="Calibri" panose="020F0502020204030204" pitchFamily="34" charset="0"/>
                <a:cs typeface="Calibri" panose="020F0502020204030204" pitchFamily="34" charset="0"/>
              </a:rPr>
              <a:t>: </a:t>
            </a:r>
            <a:r>
              <a:rPr lang="en-GB" sz="5400" dirty="0">
                <a:solidFill>
                  <a:srgbClr val="000000"/>
                </a:solidFill>
                <a:latin typeface="Helvetica Light"/>
                <a:ea typeface="Calibri" panose="020F0502020204030204" pitchFamily="34" charset="0"/>
                <a:cs typeface="Calibri" panose="020F0502020204030204" pitchFamily="34" charset="0"/>
              </a:rPr>
              <a:t>Benefit of supportive and communicative mentor relationships</a:t>
            </a:r>
          </a:p>
          <a:p>
            <a:pPr>
              <a:lnSpc>
                <a:spcPct val="150000"/>
              </a:lnSpc>
            </a:pPr>
            <a:endParaRPr lang="en-GB" sz="3200" dirty="0">
              <a:solidFill>
                <a:srgbClr val="000000"/>
              </a:solidFill>
              <a:latin typeface="Neue Haas Grotesk Text Pro"/>
            </a:endParaRPr>
          </a:p>
        </p:txBody>
      </p:sp>
      <p:sp>
        <p:nvSpPr>
          <p:cNvPr id="8" name="TextBox 7">
            <a:extLst>
              <a:ext uri="{FF2B5EF4-FFF2-40B4-BE49-F238E27FC236}">
                <a16:creationId xmlns:a16="http://schemas.microsoft.com/office/drawing/2014/main" id="{7ACB66F3-10DE-1663-5BE4-6D263524525B}"/>
              </a:ext>
            </a:extLst>
          </p:cNvPr>
          <p:cNvSpPr txBox="1"/>
          <p:nvPr/>
        </p:nvSpPr>
        <p:spPr>
          <a:xfrm>
            <a:off x="1953768" y="1241798"/>
            <a:ext cx="20668488" cy="2123658"/>
          </a:xfrm>
          <a:prstGeom prst="rect">
            <a:avLst/>
          </a:prstGeom>
          <a:noFill/>
        </p:spPr>
        <p:txBody>
          <a:bodyPr wrap="square">
            <a:spAutoFit/>
          </a:bodyPr>
          <a:lstStyle/>
          <a:p>
            <a:r>
              <a:rPr lang="en-GB" sz="6600" b="1" dirty="0">
                <a:latin typeface="Helvetica Light"/>
                <a:ea typeface="Calibri" panose="020F0502020204030204" pitchFamily="34" charset="0"/>
                <a:cs typeface="Calibri" panose="020F0502020204030204" pitchFamily="34" charset="0"/>
              </a:rPr>
              <a:t>Key theme: Building and experiencing relationships on placement</a:t>
            </a:r>
          </a:p>
        </p:txBody>
      </p:sp>
      <p:sp>
        <p:nvSpPr>
          <p:cNvPr id="11" name="TextBox 10">
            <a:extLst>
              <a:ext uri="{FF2B5EF4-FFF2-40B4-BE49-F238E27FC236}">
                <a16:creationId xmlns:a16="http://schemas.microsoft.com/office/drawing/2014/main" id="{299BC71F-F1B6-A606-C8CE-8378A04A33BE}"/>
              </a:ext>
            </a:extLst>
          </p:cNvPr>
          <p:cNvSpPr txBox="1"/>
          <p:nvPr/>
        </p:nvSpPr>
        <p:spPr>
          <a:xfrm>
            <a:off x="1853046" y="6126137"/>
            <a:ext cx="20061936" cy="4943854"/>
          </a:xfrm>
          <a:prstGeom prst="rect">
            <a:avLst/>
          </a:prstGeom>
          <a:noFill/>
        </p:spPr>
        <p:txBody>
          <a:bodyPr wrap="square">
            <a:spAutoFit/>
          </a:bodyPr>
          <a:lstStyle/>
          <a:p>
            <a:pPr>
              <a:lnSpc>
                <a:spcPct val="150000"/>
              </a:lnSpc>
            </a:pPr>
            <a:r>
              <a:rPr lang="en-GB" sz="5400" u="sng" dirty="0">
                <a:latin typeface="Helvetica Light"/>
                <a:ea typeface="Calibri" panose="020F0502020204030204" pitchFamily="34" charset="0"/>
                <a:cs typeface="Calibri" panose="020F0502020204030204" pitchFamily="34" charset="0"/>
              </a:rPr>
              <a:t>Example quotation</a:t>
            </a:r>
            <a:r>
              <a:rPr lang="en-GB" sz="5400" dirty="0">
                <a:latin typeface="Helvetica Light"/>
                <a:ea typeface="Calibri" panose="020F0502020204030204" pitchFamily="34" charset="0"/>
                <a:cs typeface="Calibri" panose="020F0502020204030204" pitchFamily="34" charset="0"/>
              </a:rPr>
              <a:t>: </a:t>
            </a:r>
            <a:r>
              <a:rPr lang="en-GB" sz="5400" b="1" i="1" dirty="0">
                <a:latin typeface="Helvetica Light"/>
                <a:ea typeface="Calibri" panose="020F0502020204030204" pitchFamily="34" charset="0"/>
                <a:cs typeface="Calibri" panose="020F0502020204030204" pitchFamily="34" charset="0"/>
              </a:rPr>
              <a:t>"When you are supported, I felt as if my wings were unclipped </a:t>
            </a:r>
            <a:r>
              <a:rPr lang="en-GB" sz="5400" b="1" i="1" kern="1200" dirty="0">
                <a:latin typeface="Helvetica Light"/>
                <a:ea typeface="Calibri" panose="020F0502020204030204" pitchFamily="34" charset="0"/>
                <a:cs typeface="Calibri" panose="020F0502020204030204" pitchFamily="34" charset="0"/>
              </a:rPr>
              <a:t>and </a:t>
            </a:r>
            <a:r>
              <a:rPr lang="en-GB" sz="5400" b="1" i="1" dirty="0">
                <a:latin typeface="Helvetica Light"/>
                <a:ea typeface="Calibri" panose="020F0502020204030204" pitchFamily="34" charset="0"/>
                <a:cs typeface="Calibri" panose="020F0502020204030204" pitchFamily="34" charset="0"/>
              </a:rPr>
              <a:t>I could just fly </a:t>
            </a:r>
            <a:r>
              <a:rPr lang="en-GB" sz="5400" b="1" i="1" kern="1200" dirty="0">
                <a:latin typeface="Helvetica Light"/>
                <a:ea typeface="Calibri" panose="020F0502020204030204" pitchFamily="34" charset="0"/>
                <a:cs typeface="Calibri" panose="020F0502020204030204" pitchFamily="34" charset="0"/>
              </a:rPr>
              <a:t>and </a:t>
            </a:r>
            <a:r>
              <a:rPr lang="en-GB" sz="5400" b="1" i="1" dirty="0">
                <a:latin typeface="Helvetica Light"/>
                <a:ea typeface="Calibri" panose="020F0502020204030204" pitchFamily="34" charset="0"/>
                <a:cs typeface="Calibri" panose="020F0502020204030204" pitchFamily="34" charset="0"/>
              </a:rPr>
              <a:t>I felt safe, you know, to be able </a:t>
            </a:r>
            <a:r>
              <a:rPr lang="en-GB" sz="5400" b="1" i="1" kern="1200" dirty="0">
                <a:latin typeface="Helvetica Light"/>
                <a:ea typeface="Calibri" panose="020F0502020204030204" pitchFamily="34" charset="0"/>
                <a:cs typeface="Calibri" panose="020F0502020204030204" pitchFamily="34" charset="0"/>
              </a:rPr>
              <a:t>to </a:t>
            </a:r>
            <a:r>
              <a:rPr lang="en-GB" sz="5400" b="1" i="1" dirty="0">
                <a:latin typeface="Helvetica Light"/>
                <a:ea typeface="Calibri" panose="020F0502020204030204" pitchFamily="34" charset="0"/>
                <a:cs typeface="Calibri" panose="020F0502020204030204" pitchFamily="34" charset="0"/>
              </a:rPr>
              <a:t>do that </a:t>
            </a:r>
            <a:r>
              <a:rPr lang="en-GB" sz="5400" b="1" i="1" kern="1200" dirty="0">
                <a:latin typeface="Helvetica Light"/>
                <a:ea typeface="Calibri" panose="020F0502020204030204" pitchFamily="34" charset="0"/>
                <a:cs typeface="Calibri" panose="020F0502020204030204" pitchFamily="34" charset="0"/>
              </a:rPr>
              <a:t>and </a:t>
            </a:r>
            <a:r>
              <a:rPr lang="en-GB" sz="5400" b="1" i="1" dirty="0">
                <a:latin typeface="Helvetica Light"/>
                <a:ea typeface="Calibri" panose="020F0502020204030204" pitchFamily="34" charset="0"/>
                <a:cs typeface="Calibri" panose="020F0502020204030204" pitchFamily="34" charset="0"/>
              </a:rPr>
              <a:t>to be able to perform to a higher standard than before."(student</a:t>
            </a:r>
            <a:r>
              <a:rPr lang="en-GB" sz="5400" b="1" i="1" kern="1200" dirty="0">
                <a:latin typeface="Helvetica Light"/>
                <a:ea typeface="Calibri" panose="020F0502020204030204" pitchFamily="34" charset="0"/>
                <a:cs typeface="Calibri" panose="020F0502020204030204" pitchFamily="34" charset="0"/>
              </a:rPr>
              <a:t>)</a:t>
            </a:r>
            <a:endParaRPr lang="en-GB" sz="5400" dirty="0">
              <a:latin typeface="Helvetica Light"/>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6401632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B8BCEC">
            <a:alpha val="28000"/>
          </a:srgbClr>
        </a:solidFill>
        <a:effectLst/>
      </p:bgPr>
    </p:bg>
    <p:spTree>
      <p:nvGrpSpPr>
        <p:cNvPr id="1" name="">
          <a:extLst>
            <a:ext uri="{FF2B5EF4-FFF2-40B4-BE49-F238E27FC236}">
              <a16:creationId xmlns:a16="http://schemas.microsoft.com/office/drawing/2014/main" id="{E6297A79-C16C-9FF6-8D54-7B9DC97B57E4}"/>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B61AF540-1973-E9F7-A5BE-23CA43A92674}"/>
              </a:ext>
            </a:extLst>
          </p:cNvPr>
          <p:cNvSpPr txBox="1"/>
          <p:nvPr/>
        </p:nvSpPr>
        <p:spPr>
          <a:xfrm>
            <a:off x="1430244" y="812130"/>
            <a:ext cx="12192000" cy="1569660"/>
          </a:xfrm>
          <a:prstGeom prst="rect">
            <a:avLst/>
          </a:prstGeom>
          <a:noFill/>
        </p:spPr>
        <p:txBody>
          <a:bodyPr wrap="square" lIns="91440" tIns="45720" rIns="91440" bIns="45720" anchor="t">
            <a:spAutoFit/>
          </a:bodyPr>
          <a:lstStyle/>
          <a:p>
            <a:pPr>
              <a:spcAft>
                <a:spcPts val="4800"/>
              </a:spcAft>
            </a:pPr>
            <a:r>
              <a:rPr lang="en-US" sz="9600" b="1" dirty="0">
                <a:solidFill>
                  <a:srgbClr val="014757"/>
                </a:solidFill>
                <a:latin typeface="Helvetica Light"/>
              </a:rPr>
              <a:t>Implications</a:t>
            </a:r>
          </a:p>
        </p:txBody>
      </p:sp>
      <p:sp>
        <p:nvSpPr>
          <p:cNvPr id="8" name="TextBox 7">
            <a:extLst>
              <a:ext uri="{FF2B5EF4-FFF2-40B4-BE49-F238E27FC236}">
                <a16:creationId xmlns:a16="http://schemas.microsoft.com/office/drawing/2014/main" id="{78EC2BF8-F0ED-66ED-ED7F-BA15CE62EB85}"/>
              </a:ext>
            </a:extLst>
          </p:cNvPr>
          <p:cNvSpPr txBox="1"/>
          <p:nvPr/>
        </p:nvSpPr>
        <p:spPr>
          <a:xfrm>
            <a:off x="1430244" y="2777758"/>
            <a:ext cx="20972556" cy="8094524"/>
          </a:xfrm>
          <a:prstGeom prst="rect">
            <a:avLst/>
          </a:prstGeom>
          <a:noFill/>
        </p:spPr>
        <p:txBody>
          <a:bodyPr wrap="square">
            <a:spAutoFit/>
          </a:bodyPr>
          <a:lstStyle/>
          <a:p>
            <a:r>
              <a:rPr lang="en-GB" sz="4800" dirty="0">
                <a:latin typeface="Helvetica Light"/>
              </a:rPr>
              <a:t>Data Analysis confirms there is a need to provide targeted support to neurodivergent students with professional dialogue in placement contexts.</a:t>
            </a:r>
          </a:p>
          <a:p>
            <a:pPr marL="342900" indent="-342900">
              <a:buFont typeface="Wingdings" panose="05000000000000000000" pitchFamily="2" charset="2"/>
              <a:buChar char="q"/>
            </a:pPr>
            <a:endParaRPr lang="en-GB" sz="4800" dirty="0">
              <a:latin typeface="Helvetica Light"/>
            </a:endParaRPr>
          </a:p>
          <a:p>
            <a:pPr marL="342900" indent="-342900">
              <a:spcAft>
                <a:spcPts val="1200"/>
              </a:spcAft>
              <a:buFont typeface="Wingdings" panose="05000000000000000000" pitchFamily="2" charset="2"/>
              <a:buChar char="q"/>
            </a:pPr>
            <a:r>
              <a:rPr lang="en-GB" sz="4800" dirty="0">
                <a:latin typeface="Helvetica Light"/>
              </a:rPr>
              <a:t>Uncertainty and anxiety when expectations are unclear ​</a:t>
            </a:r>
          </a:p>
          <a:p>
            <a:pPr marL="342900" indent="-342900">
              <a:spcAft>
                <a:spcPts val="1200"/>
              </a:spcAft>
              <a:buFont typeface="Wingdings" panose="05000000000000000000" pitchFamily="2" charset="2"/>
              <a:buChar char="q"/>
            </a:pPr>
            <a:r>
              <a:rPr lang="en-GB" sz="4800" dirty="0">
                <a:latin typeface="Helvetica Light"/>
              </a:rPr>
              <a:t>Feedback and guidance from mentors should be clear, structured, and actionable</a:t>
            </a:r>
          </a:p>
          <a:p>
            <a:pPr marL="342900" indent="-342900">
              <a:spcAft>
                <a:spcPts val="1200"/>
              </a:spcAft>
              <a:buFont typeface="Wingdings" panose="05000000000000000000" pitchFamily="2" charset="2"/>
              <a:buChar char="q"/>
            </a:pPr>
            <a:r>
              <a:rPr lang="en-GB" sz="4800" dirty="0">
                <a:latin typeface="Helvetica Light"/>
              </a:rPr>
              <a:t>Challenges of disclosing and discussing neurodivergence</a:t>
            </a:r>
          </a:p>
          <a:p>
            <a:pPr marL="342900" indent="-342900">
              <a:spcAft>
                <a:spcPts val="1200"/>
              </a:spcAft>
              <a:buFont typeface="Wingdings" panose="05000000000000000000" pitchFamily="2" charset="2"/>
              <a:buChar char="q"/>
            </a:pPr>
            <a:r>
              <a:rPr lang="en-GB" sz="4800" dirty="0">
                <a:latin typeface="Helvetica Light"/>
              </a:rPr>
              <a:t>Greater awareness and acceptance of neurodiversity</a:t>
            </a:r>
          </a:p>
          <a:p>
            <a:pPr marL="342900" indent="-342900">
              <a:spcAft>
                <a:spcPts val="1200"/>
              </a:spcAft>
              <a:buFont typeface="Wingdings" panose="05000000000000000000" pitchFamily="2" charset="2"/>
              <a:buChar char="q"/>
            </a:pPr>
            <a:r>
              <a:rPr lang="en-GB" sz="4800" dirty="0">
                <a:latin typeface="Helvetica Light"/>
              </a:rPr>
              <a:t>Importance of communication between tertiary educators and partner placement providers.​</a:t>
            </a:r>
          </a:p>
        </p:txBody>
      </p:sp>
    </p:spTree>
    <p:extLst>
      <p:ext uri="{BB962C8B-B14F-4D97-AF65-F5344CB8AC3E}">
        <p14:creationId xmlns:p14="http://schemas.microsoft.com/office/powerpoint/2010/main" val="22019411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CDFE64">
            <a:alpha val="28000"/>
          </a:srgbClr>
        </a:solidFill>
        <a:effectLst/>
      </p:bgPr>
    </p:bg>
    <p:spTree>
      <p:nvGrpSpPr>
        <p:cNvPr id="1" name="">
          <a:extLst>
            <a:ext uri="{FF2B5EF4-FFF2-40B4-BE49-F238E27FC236}">
              <a16:creationId xmlns:a16="http://schemas.microsoft.com/office/drawing/2014/main" id="{1458EB70-AE25-18E8-199F-6E7FC448717B}"/>
            </a:ext>
          </a:extLst>
        </p:cNvPr>
        <p:cNvGrpSpPr/>
        <p:nvPr/>
      </p:nvGrpSpPr>
      <p:grpSpPr>
        <a:xfrm>
          <a:off x="0" y="0"/>
          <a:ext cx="0" cy="0"/>
          <a:chOff x="0" y="0"/>
          <a:chExt cx="0" cy="0"/>
        </a:xfrm>
      </p:grpSpPr>
      <p:sp>
        <p:nvSpPr>
          <p:cNvPr id="11" name="TextBox 10">
            <a:extLst>
              <a:ext uri="{FF2B5EF4-FFF2-40B4-BE49-F238E27FC236}">
                <a16:creationId xmlns:a16="http://schemas.microsoft.com/office/drawing/2014/main" id="{0BDDFF32-8B2A-FDC0-87C0-F419D81C83EE}"/>
              </a:ext>
            </a:extLst>
          </p:cNvPr>
          <p:cNvSpPr txBox="1"/>
          <p:nvPr/>
        </p:nvSpPr>
        <p:spPr>
          <a:xfrm>
            <a:off x="594590" y="5416683"/>
            <a:ext cx="6307153" cy="1717733"/>
          </a:xfrm>
          <a:prstGeom prst="rect">
            <a:avLst/>
          </a:prstGeom>
          <a:noFill/>
          <a:ln>
            <a:noFill/>
          </a:ln>
        </p:spPr>
        <p:txBody>
          <a:bodyPr wrap="square" lIns="180000" tIns="180000" rIns="180000" bIns="180000" anchor="t">
            <a:spAutoFit/>
          </a:bodyPr>
          <a:lstStyle/>
          <a:p>
            <a:pPr>
              <a:spcAft>
                <a:spcPts val="4800"/>
              </a:spcAft>
            </a:pPr>
            <a:r>
              <a:rPr lang="en-US" sz="8800" b="1" dirty="0">
                <a:solidFill>
                  <a:schemeClr val="bg1"/>
                </a:solidFill>
                <a:latin typeface="Helvetica Light"/>
              </a:rPr>
              <a:t>Toolkit</a:t>
            </a:r>
          </a:p>
        </p:txBody>
      </p:sp>
      <p:sp>
        <p:nvSpPr>
          <p:cNvPr id="4" name="TextBox 3">
            <a:extLst>
              <a:ext uri="{FF2B5EF4-FFF2-40B4-BE49-F238E27FC236}">
                <a16:creationId xmlns:a16="http://schemas.microsoft.com/office/drawing/2014/main" id="{AC9076D2-62CF-2170-C8B5-46F8DEE54450}"/>
              </a:ext>
            </a:extLst>
          </p:cNvPr>
          <p:cNvSpPr txBox="1"/>
          <p:nvPr/>
        </p:nvSpPr>
        <p:spPr>
          <a:xfrm>
            <a:off x="7791060" y="1194404"/>
            <a:ext cx="15742468" cy="10679847"/>
          </a:xfrm>
          <a:prstGeom prst="rect">
            <a:avLst/>
          </a:prstGeom>
          <a:noFill/>
        </p:spPr>
        <p:txBody>
          <a:bodyPr wrap="square" lIns="91440" tIns="45720" rIns="91440" bIns="45720" anchor="t">
            <a:spAutoFit/>
          </a:bodyPr>
          <a:lstStyle/>
          <a:p>
            <a:pPr marL="1143000" indent="-1143000">
              <a:spcAft>
                <a:spcPts val="2400"/>
              </a:spcAft>
              <a:buFont typeface="Wingdings"/>
              <a:buChar char="v"/>
            </a:pPr>
            <a:r>
              <a:rPr lang="en-GB" sz="5400" dirty="0">
                <a:solidFill>
                  <a:srgbClr val="014757"/>
                </a:solidFill>
                <a:latin typeface="Helvetica Light"/>
                <a:ea typeface="+mn-lt"/>
                <a:cs typeface="+mn-lt"/>
              </a:rPr>
              <a:t>Our toolkit has been informed by our gathered data, and aims to outline some possible guidance, resources, approaches and principles which neurodivergent students, tertiary educators and placement providers may find useful. They are free to use and can be downloaded and adapted for use in different contexts and settings.</a:t>
            </a:r>
          </a:p>
          <a:p>
            <a:pPr marL="1143000" indent="-1143000">
              <a:spcAft>
                <a:spcPts val="2400"/>
              </a:spcAft>
              <a:buFont typeface="Wingdings"/>
              <a:buChar char="v"/>
            </a:pPr>
            <a:endParaRPr lang="en-GB" sz="5400" dirty="0">
              <a:solidFill>
                <a:srgbClr val="014757"/>
              </a:solidFill>
              <a:latin typeface="Helvetica Light"/>
              <a:ea typeface="+mn-lt"/>
              <a:cs typeface="+mn-lt"/>
            </a:endParaRPr>
          </a:p>
          <a:p>
            <a:pPr marL="1143000" indent="-1143000">
              <a:spcAft>
                <a:spcPts val="2400"/>
              </a:spcAft>
              <a:buFont typeface="Wingdings"/>
              <a:buChar char="v"/>
            </a:pPr>
            <a:r>
              <a:rPr lang="en-GB" sz="5400" dirty="0">
                <a:solidFill>
                  <a:srgbClr val="014757"/>
                </a:solidFill>
                <a:latin typeface="Helvetica Light"/>
                <a:ea typeface="+mn-lt"/>
                <a:cs typeface="+mn-lt"/>
              </a:rPr>
              <a:t>If you have queries or feedback around our research and/or toolkit materials, please email faye.hendry@abdn.ac.uk. </a:t>
            </a:r>
          </a:p>
        </p:txBody>
      </p:sp>
    </p:spTree>
    <p:extLst>
      <p:ext uri="{BB962C8B-B14F-4D97-AF65-F5344CB8AC3E}">
        <p14:creationId xmlns:p14="http://schemas.microsoft.com/office/powerpoint/2010/main" val="4289454180"/>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F65E62113DB9C49BDE5FD185648F2A3" ma:contentTypeVersion="17" ma:contentTypeDescription="Create a new document." ma:contentTypeScope="" ma:versionID="7ed05fe22b5c66de969cf62ef6639b98">
  <xsd:schema xmlns:xsd="http://www.w3.org/2001/XMLSchema" xmlns:xs="http://www.w3.org/2001/XMLSchema" xmlns:p="http://schemas.microsoft.com/office/2006/metadata/properties" xmlns:ns1="http://schemas.microsoft.com/sharepoint/v3" xmlns:ns2="6f7a441f-6cad-4c7b-8a63-2a5021e4756c" xmlns:ns3="b47fb1cc-2ce4-4554-b59e-4bcc810b85eb" targetNamespace="http://schemas.microsoft.com/office/2006/metadata/properties" ma:root="true" ma:fieldsID="0592d431cb21a5c2622dcd8ada2fa454" ns1:_="" ns2:_="" ns3:_="">
    <xsd:import namespace="http://schemas.microsoft.com/sharepoint/v3"/>
    <xsd:import namespace="6f7a441f-6cad-4c7b-8a63-2a5021e4756c"/>
    <xsd:import namespace="b47fb1cc-2ce4-4554-b59e-4bcc810b85eb"/>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3:SharedWithUsers" minOccurs="0"/>
                <xsd:element ref="ns3:SharedWithDetails" minOccurs="0"/>
                <xsd:element ref="ns2:MediaServiceObjectDetectorVersions" minOccurs="0"/>
                <xsd:element ref="ns2:MediaServiceDateTaken" minOccurs="0"/>
                <xsd:element ref="ns2:MediaLengthInSeconds" minOccurs="0"/>
                <xsd:element ref="ns2:MediaServiceGenerationTime" minOccurs="0"/>
                <xsd:element ref="ns2:MediaServiceEventHashCode" minOccurs="0"/>
                <xsd:element ref="ns2:lcf76f155ced4ddcb4097134ff3c332f" minOccurs="0"/>
                <xsd:element ref="ns3:TaxCatchAll" minOccurs="0"/>
                <xsd:element ref="ns2:MediaServiceOCR" minOccurs="0"/>
                <xsd:element ref="ns1:_ip_UnifiedCompliancePolicyProperties" minOccurs="0"/>
                <xsd:element ref="ns1:_ip_UnifiedCompliancePolicyUIAction"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2" nillable="true" ma:displayName="Unified Compliance Policy Properties" ma:hidden="true" ma:internalName="_ip_UnifiedCompliancePolicyProperties">
      <xsd:simpleType>
        <xsd:restriction base="dms:Note"/>
      </xsd:simpleType>
    </xsd:element>
    <xsd:element name="_ip_UnifiedCompliancePolicyUIAction" ma:index="23"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f7a441f-6cad-4c7b-8a63-2a5021e4756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3" nillable="true" ma:displayName="MediaServiceObjectDetectorVersions" ma:hidden="true" ma:indexed="true" ma:internalName="MediaServiceObjectDetectorVersions" ma:readOnly="true">
      <xsd:simpleType>
        <xsd:restriction base="dms:Text"/>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b007fe07-1463-45af-bec5-3880e262d48e" ma:termSetId="09814cd3-568e-fe90-9814-8d621ff8fb84" ma:anchorId="fba54fb3-c3e1-fe81-a776-ca4b69148c4d" ma:open="true" ma:isKeyword="false">
      <xsd:complexType>
        <xsd:sequence>
          <xsd:element ref="pc:Terms" minOccurs="0" maxOccurs="1"/>
        </xsd:sequence>
      </xsd:complexType>
    </xsd:element>
    <xsd:element name="MediaServiceOCR" ma:index="21" nillable="true" ma:displayName="Extracted Text" ma:internalName="MediaServiceOCR" ma:readOnly="true">
      <xsd:simpleType>
        <xsd:restriction base="dms:Note">
          <xsd:maxLength value="255"/>
        </xsd:restriction>
      </xsd:simpleType>
    </xsd:element>
    <xsd:element name="MediaServiceLocation" ma:index="24"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47fb1cc-2ce4-4554-b59e-4bcc810b85eb"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TaxCatchAll" ma:index="20" nillable="true" ma:displayName="Taxonomy Catch All Column" ma:hidden="true" ma:list="{f3c95c27-d7e7-469a-b7db-357d3d48080f}" ma:internalName="TaxCatchAll" ma:showField="CatchAllData" ma:web="b47fb1cc-2ce4-4554-b59e-4bcc810b85eb">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6f7a441f-6cad-4c7b-8a63-2a5021e4756c">
      <Terms xmlns="http://schemas.microsoft.com/office/infopath/2007/PartnerControls"/>
    </lcf76f155ced4ddcb4097134ff3c332f>
    <TaxCatchAll xmlns="b47fb1cc-2ce4-4554-b59e-4bcc810b85eb" xsi:nil="true"/>
    <_ip_UnifiedCompliancePolicyUIAction xmlns="http://schemas.microsoft.com/sharepoint/v3" xsi:nil="true"/>
    <_ip_UnifiedCompliancePolicyProperties xmlns="http://schemas.microsoft.com/sharepoint/v3"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5B91545-38C2-48D2-8BEC-4712D9C512A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6f7a441f-6cad-4c7b-8a63-2a5021e4756c"/>
    <ds:schemaRef ds:uri="b47fb1cc-2ce4-4554-b59e-4bcc810b85e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BD202824-E3DE-46AB-8AFE-BBB08E476EF6}">
  <ds:schemaRefs>
    <ds:schemaRef ds:uri="http://purl.org/dc/elements/1.1/"/>
    <ds:schemaRef ds:uri="http://schemas.microsoft.com/office/infopath/2007/PartnerControls"/>
    <ds:schemaRef ds:uri="http://schemas.microsoft.com/office/2006/documentManagement/types"/>
    <ds:schemaRef ds:uri="e6e8a216-f0f7-41d1-b13c-ba4148d8d873"/>
    <ds:schemaRef ds:uri="http://www.w3.org/XML/1998/namespace"/>
    <ds:schemaRef ds:uri="http://purl.org/dc/dcmitype/"/>
    <ds:schemaRef ds:uri="http://schemas.openxmlformats.org/package/2006/metadata/core-properties"/>
    <ds:schemaRef ds:uri="10ef0b88-2698-4fdf-86f5-7f6a4d247be2"/>
    <ds:schemaRef ds:uri="http://schemas.microsoft.com/office/2006/metadata/properties"/>
    <ds:schemaRef ds:uri="http://purl.org/dc/terms/"/>
    <ds:schemaRef ds:uri="6f7a441f-6cad-4c7b-8a63-2a5021e4756c"/>
    <ds:schemaRef ds:uri="b47fb1cc-2ce4-4554-b59e-4bcc810b85eb"/>
    <ds:schemaRef ds:uri="http://schemas.microsoft.com/sharepoint/v3"/>
  </ds:schemaRefs>
</ds:datastoreItem>
</file>

<file path=customXml/itemProps3.xml><?xml version="1.0" encoding="utf-8"?>
<ds:datastoreItem xmlns:ds="http://schemas.openxmlformats.org/officeDocument/2006/customXml" ds:itemID="{3DAE7167-6248-49EA-9244-05611ED9868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351</TotalTime>
  <Words>657</Words>
  <Application>Microsoft Office PowerPoint</Application>
  <PresentationFormat>Custom</PresentationFormat>
  <Paragraphs>66</Paragraphs>
  <Slides>9</Slides>
  <Notes>0</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Jack Ford</dc:creator>
  <cp:lastModifiedBy>Hendry, Faye</cp:lastModifiedBy>
  <cp:revision>583</cp:revision>
  <dcterms:created xsi:type="dcterms:W3CDTF">2024-09-19T06:59:40Z</dcterms:created>
  <dcterms:modified xsi:type="dcterms:W3CDTF">2026-09-15T10:46:38Z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0x0101009F65E62113DB9C49BDE5FD185648F2A3</vt:lpwstr>
  </property>
  <property fmtid="{D5CDD505-2E9C-101B-9397-08002B2CF9AE}" pid="3" name="MediaServiceImageTags">
    <vt:lpwstr/>
  </property>
</Properties>
</file>